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00" r:id="rId2"/>
  </p:sldMasterIdLst>
  <p:notesMasterIdLst>
    <p:notesMasterId r:id="rId10"/>
  </p:notesMasterIdLst>
  <p:handoutMasterIdLst>
    <p:handoutMasterId r:id="rId11"/>
  </p:handoutMasterIdLst>
  <p:sldIdLst>
    <p:sldId id="281" r:id="rId3"/>
    <p:sldId id="306" r:id="rId4"/>
    <p:sldId id="305" r:id="rId5"/>
    <p:sldId id="304" r:id="rId6"/>
    <p:sldId id="307" r:id="rId7"/>
    <p:sldId id="297" r:id="rId8"/>
    <p:sldId id="308" r:id="rId9"/>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D21"/>
    <a:srgbClr val="BFBFBF"/>
    <a:srgbClr val="D5D8DE"/>
    <a:srgbClr val="DAE3F3"/>
    <a:srgbClr val="FFFFFF"/>
    <a:srgbClr val="B686DA"/>
    <a:srgbClr val="EBEDF0"/>
    <a:srgbClr val="E54126"/>
    <a:srgbClr val="596171"/>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77405" autoAdjust="0"/>
  </p:normalViewPr>
  <p:slideViewPr>
    <p:cSldViewPr snapToGrid="0">
      <p:cViewPr varScale="1">
        <p:scale>
          <a:sx n="82" d="100"/>
          <a:sy n="82" d="100"/>
        </p:scale>
        <p:origin x="75" y="699"/>
      </p:cViewPr>
      <p:guideLst/>
    </p:cSldViewPr>
  </p:slideViewPr>
  <p:notesTextViewPr>
    <p:cViewPr>
      <p:scale>
        <a:sx n="1" d="1"/>
        <a:sy n="1" d="1"/>
      </p:scale>
      <p:origin x="0" y="0"/>
    </p:cViewPr>
  </p:notesTextViewPr>
  <p:notesViewPr>
    <p:cSldViewPr snapToGrid="0">
      <p:cViewPr varScale="1">
        <p:scale>
          <a:sx n="61" d="100"/>
          <a:sy n="61" d="100"/>
        </p:scale>
        <p:origin x="2688" y="2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1BC896-6E01-45F1-9ED1-BD5393264395}"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NZ"/>
        </a:p>
      </dgm:t>
    </dgm:pt>
    <dgm:pt modelId="{48FC6C68-8E36-48A5-A0D9-0817279A2577}">
      <dgm:prSet phldrT="[Text]"/>
      <dgm:spPr/>
      <dgm:t>
        <a:bodyPr/>
        <a:lstStyle/>
        <a:p>
          <a:r>
            <a:rPr lang="en-NZ" dirty="0"/>
            <a:t>NWOT (PSGE)</a:t>
          </a:r>
        </a:p>
      </dgm:t>
    </dgm:pt>
    <dgm:pt modelId="{F3678E47-6592-4E4A-962D-8E41151C3EA0}" type="parTrans" cxnId="{DB806B5F-03C1-4D58-B77E-F834417CFB82}">
      <dgm:prSet/>
      <dgm:spPr/>
      <dgm:t>
        <a:bodyPr/>
        <a:lstStyle/>
        <a:p>
          <a:endParaRPr lang="en-NZ"/>
        </a:p>
      </dgm:t>
    </dgm:pt>
    <dgm:pt modelId="{882E032C-41F5-43CE-AEB1-2BA4D26D0434}" type="sibTrans" cxnId="{DB806B5F-03C1-4D58-B77E-F834417CFB82}">
      <dgm:prSet/>
      <dgm:spPr/>
      <dgm:t>
        <a:bodyPr/>
        <a:lstStyle/>
        <a:p>
          <a:endParaRPr lang="en-NZ"/>
        </a:p>
      </dgm:t>
    </dgm:pt>
    <dgm:pt modelId="{D54A9729-F855-4BB0-B1C5-342C8BD4505A}">
      <dgm:prSet phldrT="[Text]"/>
      <dgm:spPr/>
      <dgm:t>
        <a:bodyPr/>
        <a:lstStyle/>
        <a:p>
          <a:r>
            <a:rPr lang="mi-NZ" dirty="0" err="1"/>
            <a:t>Orākei</a:t>
          </a:r>
          <a:r>
            <a:rPr lang="mi-NZ" dirty="0"/>
            <a:t> Marae</a:t>
          </a:r>
          <a:endParaRPr lang="en-NZ" dirty="0"/>
        </a:p>
      </dgm:t>
    </dgm:pt>
    <dgm:pt modelId="{5E19F26B-75C5-461F-94D4-A014832F468A}" type="parTrans" cxnId="{F33EC51B-1396-4AD8-B0C0-D588D4893706}">
      <dgm:prSet/>
      <dgm:spPr/>
      <dgm:t>
        <a:bodyPr/>
        <a:lstStyle/>
        <a:p>
          <a:endParaRPr lang="en-NZ"/>
        </a:p>
      </dgm:t>
    </dgm:pt>
    <dgm:pt modelId="{4471A3F2-63C1-4D10-BFEA-3DF98282EE91}" type="sibTrans" cxnId="{F33EC51B-1396-4AD8-B0C0-D588D4893706}">
      <dgm:prSet/>
      <dgm:spPr/>
      <dgm:t>
        <a:bodyPr/>
        <a:lstStyle/>
        <a:p>
          <a:endParaRPr lang="en-NZ"/>
        </a:p>
      </dgm:t>
    </dgm:pt>
    <dgm:pt modelId="{703851D1-3264-414A-98CD-448B0C253BC0}">
      <dgm:prSet phldrT="[Text]"/>
      <dgm:spPr/>
      <dgm:t>
        <a:bodyPr/>
        <a:lstStyle/>
        <a:p>
          <a:r>
            <a:rPr lang="mi-NZ" dirty="0"/>
            <a:t>Whai Maia</a:t>
          </a:r>
          <a:endParaRPr lang="en-NZ" dirty="0"/>
        </a:p>
      </dgm:t>
    </dgm:pt>
    <dgm:pt modelId="{90DB54DF-670D-4177-90B3-E7AEA2C4AB0E}" type="parTrans" cxnId="{1710BF92-F3FE-4746-8B52-D5F9BEF6741E}">
      <dgm:prSet/>
      <dgm:spPr/>
      <dgm:t>
        <a:bodyPr/>
        <a:lstStyle/>
        <a:p>
          <a:endParaRPr lang="en-NZ"/>
        </a:p>
      </dgm:t>
    </dgm:pt>
    <dgm:pt modelId="{9A57E258-A3A1-4321-A5C4-C85FC7844E1F}" type="sibTrans" cxnId="{1710BF92-F3FE-4746-8B52-D5F9BEF6741E}">
      <dgm:prSet/>
      <dgm:spPr/>
      <dgm:t>
        <a:bodyPr/>
        <a:lstStyle/>
        <a:p>
          <a:endParaRPr lang="en-NZ"/>
        </a:p>
      </dgm:t>
    </dgm:pt>
    <dgm:pt modelId="{F8BA4428-6FFF-44E0-9BD7-4F9C7450F054}">
      <dgm:prSet phldrT="[Text]"/>
      <dgm:spPr/>
      <dgm:t>
        <a:bodyPr/>
        <a:lstStyle/>
        <a:p>
          <a:r>
            <a:rPr lang="mi-NZ" dirty="0"/>
            <a:t>Whai Rawa</a:t>
          </a:r>
          <a:endParaRPr lang="en-NZ" dirty="0"/>
        </a:p>
      </dgm:t>
    </dgm:pt>
    <dgm:pt modelId="{7C6F4F59-8BF8-4777-AD5C-7BF3014262F5}" type="parTrans" cxnId="{0EE606E7-F079-484C-B9E4-8CDCCD5D5718}">
      <dgm:prSet/>
      <dgm:spPr/>
      <dgm:t>
        <a:bodyPr/>
        <a:lstStyle/>
        <a:p>
          <a:endParaRPr lang="en-NZ"/>
        </a:p>
      </dgm:t>
    </dgm:pt>
    <dgm:pt modelId="{569BA438-4C60-42C8-8619-26B5E164E405}" type="sibTrans" cxnId="{0EE606E7-F079-484C-B9E4-8CDCCD5D5718}">
      <dgm:prSet/>
      <dgm:spPr/>
      <dgm:t>
        <a:bodyPr/>
        <a:lstStyle/>
        <a:p>
          <a:endParaRPr lang="en-NZ"/>
        </a:p>
      </dgm:t>
    </dgm:pt>
    <dgm:pt modelId="{37DFD066-0415-4BE2-8063-6CD1046F3878}" type="pres">
      <dgm:prSet presAssocID="{E71BC896-6E01-45F1-9ED1-BD5393264395}" presName="Name0" presStyleCnt="0">
        <dgm:presLayoutVars>
          <dgm:chMax val="1"/>
          <dgm:chPref val="1"/>
          <dgm:dir/>
          <dgm:animOne val="branch"/>
          <dgm:animLvl val="lvl"/>
        </dgm:presLayoutVars>
      </dgm:prSet>
      <dgm:spPr/>
    </dgm:pt>
    <dgm:pt modelId="{7A2453D0-D3E3-474F-B204-C367EEC5B141}" type="pres">
      <dgm:prSet presAssocID="{48FC6C68-8E36-48A5-A0D9-0817279A2577}" presName="singleCycle" presStyleCnt="0"/>
      <dgm:spPr/>
    </dgm:pt>
    <dgm:pt modelId="{C86B8ACB-7B0E-49C1-B862-857F06DCF201}" type="pres">
      <dgm:prSet presAssocID="{48FC6C68-8E36-48A5-A0D9-0817279A2577}" presName="singleCenter" presStyleLbl="node1" presStyleIdx="0" presStyleCnt="4" custLinFactNeighborX="-567" custLinFactNeighborY="-9359">
        <dgm:presLayoutVars>
          <dgm:chMax val="7"/>
          <dgm:chPref val="7"/>
        </dgm:presLayoutVars>
      </dgm:prSet>
      <dgm:spPr/>
    </dgm:pt>
    <dgm:pt modelId="{C5EF3AB1-46D8-4657-A79C-7E678EB31556}" type="pres">
      <dgm:prSet presAssocID="{5E19F26B-75C5-461F-94D4-A014832F468A}" presName="Name56" presStyleLbl="parChTrans1D2" presStyleIdx="0" presStyleCnt="3"/>
      <dgm:spPr/>
    </dgm:pt>
    <dgm:pt modelId="{C213C119-5933-42E4-8359-6FDEFDE5EBFC}" type="pres">
      <dgm:prSet presAssocID="{D54A9729-F855-4BB0-B1C5-342C8BD4505A}" presName="text0" presStyleLbl="node1" presStyleIdx="1" presStyleCnt="4" custRadScaleRad="96187" custRadScaleInc="-1881">
        <dgm:presLayoutVars>
          <dgm:bulletEnabled val="1"/>
        </dgm:presLayoutVars>
      </dgm:prSet>
      <dgm:spPr/>
    </dgm:pt>
    <dgm:pt modelId="{633B92B1-7586-4F76-BF3B-13D950CAB39F}" type="pres">
      <dgm:prSet presAssocID="{90DB54DF-670D-4177-90B3-E7AEA2C4AB0E}" presName="Name56" presStyleLbl="parChTrans1D2" presStyleIdx="1" presStyleCnt="3"/>
      <dgm:spPr/>
    </dgm:pt>
    <dgm:pt modelId="{D75096C6-E31C-4E17-BB7B-89098300A8EA}" type="pres">
      <dgm:prSet presAssocID="{703851D1-3264-414A-98CD-448B0C253BC0}" presName="text0" presStyleLbl="node1" presStyleIdx="2" presStyleCnt="4">
        <dgm:presLayoutVars>
          <dgm:bulletEnabled val="1"/>
        </dgm:presLayoutVars>
      </dgm:prSet>
      <dgm:spPr/>
    </dgm:pt>
    <dgm:pt modelId="{F429C606-1C0F-47C3-B205-3B3C05586A21}" type="pres">
      <dgm:prSet presAssocID="{7C6F4F59-8BF8-4777-AD5C-7BF3014262F5}" presName="Name56" presStyleLbl="parChTrans1D2" presStyleIdx="2" presStyleCnt="3"/>
      <dgm:spPr/>
    </dgm:pt>
    <dgm:pt modelId="{73CB1CDC-BF8E-4ED2-B7AC-1D0DA49A9EA1}" type="pres">
      <dgm:prSet presAssocID="{F8BA4428-6FFF-44E0-9BD7-4F9C7450F054}" presName="text0" presStyleLbl="node1" presStyleIdx="3" presStyleCnt="4">
        <dgm:presLayoutVars>
          <dgm:bulletEnabled val="1"/>
        </dgm:presLayoutVars>
      </dgm:prSet>
      <dgm:spPr/>
    </dgm:pt>
  </dgm:ptLst>
  <dgm:cxnLst>
    <dgm:cxn modelId="{C7E49A08-67DC-4213-AD2E-C9DF43876595}" type="presOf" srcId="{F8BA4428-6FFF-44E0-9BD7-4F9C7450F054}" destId="{73CB1CDC-BF8E-4ED2-B7AC-1D0DA49A9EA1}" srcOrd="0" destOrd="0" presId="urn:microsoft.com/office/officeart/2008/layout/RadialCluster"/>
    <dgm:cxn modelId="{F33EC51B-1396-4AD8-B0C0-D588D4893706}" srcId="{48FC6C68-8E36-48A5-A0D9-0817279A2577}" destId="{D54A9729-F855-4BB0-B1C5-342C8BD4505A}" srcOrd="0" destOrd="0" parTransId="{5E19F26B-75C5-461F-94D4-A014832F468A}" sibTransId="{4471A3F2-63C1-4D10-BFEA-3DF98282EE91}"/>
    <dgm:cxn modelId="{183BE134-BAA7-4977-9978-098CE6A3960E}" type="presOf" srcId="{48FC6C68-8E36-48A5-A0D9-0817279A2577}" destId="{C86B8ACB-7B0E-49C1-B862-857F06DCF201}" srcOrd="0" destOrd="0" presId="urn:microsoft.com/office/officeart/2008/layout/RadialCluster"/>
    <dgm:cxn modelId="{25C23C3E-8C03-453C-B439-3935A73C57DF}" type="presOf" srcId="{E71BC896-6E01-45F1-9ED1-BD5393264395}" destId="{37DFD066-0415-4BE2-8063-6CD1046F3878}" srcOrd="0" destOrd="0" presId="urn:microsoft.com/office/officeart/2008/layout/RadialCluster"/>
    <dgm:cxn modelId="{612A8E5E-CE29-45A4-8E24-88141969EE67}" type="presOf" srcId="{D54A9729-F855-4BB0-B1C5-342C8BD4505A}" destId="{C213C119-5933-42E4-8359-6FDEFDE5EBFC}" srcOrd="0" destOrd="0" presId="urn:microsoft.com/office/officeart/2008/layout/RadialCluster"/>
    <dgm:cxn modelId="{DB806B5F-03C1-4D58-B77E-F834417CFB82}" srcId="{E71BC896-6E01-45F1-9ED1-BD5393264395}" destId="{48FC6C68-8E36-48A5-A0D9-0817279A2577}" srcOrd="0" destOrd="0" parTransId="{F3678E47-6592-4E4A-962D-8E41151C3EA0}" sibTransId="{882E032C-41F5-43CE-AEB1-2BA4D26D0434}"/>
    <dgm:cxn modelId="{3D15DC44-FC81-4DF2-9C8A-F851C14E34F3}" type="presOf" srcId="{5E19F26B-75C5-461F-94D4-A014832F468A}" destId="{C5EF3AB1-46D8-4657-A79C-7E678EB31556}" srcOrd="0" destOrd="0" presId="urn:microsoft.com/office/officeart/2008/layout/RadialCluster"/>
    <dgm:cxn modelId="{94A99C4F-5A46-4CA2-A6F5-18C0DE568232}" type="presOf" srcId="{90DB54DF-670D-4177-90B3-E7AEA2C4AB0E}" destId="{633B92B1-7586-4F76-BF3B-13D950CAB39F}" srcOrd="0" destOrd="0" presId="urn:microsoft.com/office/officeart/2008/layout/RadialCluster"/>
    <dgm:cxn modelId="{9132165A-D526-4359-A527-4949FF1285A9}" type="presOf" srcId="{7C6F4F59-8BF8-4777-AD5C-7BF3014262F5}" destId="{F429C606-1C0F-47C3-B205-3B3C05586A21}" srcOrd="0" destOrd="0" presId="urn:microsoft.com/office/officeart/2008/layout/RadialCluster"/>
    <dgm:cxn modelId="{D50D5692-8698-4BC6-9D95-1ACAD9C25427}" type="presOf" srcId="{703851D1-3264-414A-98CD-448B0C253BC0}" destId="{D75096C6-E31C-4E17-BB7B-89098300A8EA}" srcOrd="0" destOrd="0" presId="urn:microsoft.com/office/officeart/2008/layout/RadialCluster"/>
    <dgm:cxn modelId="{1710BF92-F3FE-4746-8B52-D5F9BEF6741E}" srcId="{48FC6C68-8E36-48A5-A0D9-0817279A2577}" destId="{703851D1-3264-414A-98CD-448B0C253BC0}" srcOrd="1" destOrd="0" parTransId="{90DB54DF-670D-4177-90B3-E7AEA2C4AB0E}" sibTransId="{9A57E258-A3A1-4321-A5C4-C85FC7844E1F}"/>
    <dgm:cxn modelId="{0EE606E7-F079-484C-B9E4-8CDCCD5D5718}" srcId="{48FC6C68-8E36-48A5-A0D9-0817279A2577}" destId="{F8BA4428-6FFF-44E0-9BD7-4F9C7450F054}" srcOrd="2" destOrd="0" parTransId="{7C6F4F59-8BF8-4777-AD5C-7BF3014262F5}" sibTransId="{569BA438-4C60-42C8-8619-26B5E164E405}"/>
    <dgm:cxn modelId="{8D7B9BCB-2343-472B-BAE7-9A7A656DB83B}" type="presParOf" srcId="{37DFD066-0415-4BE2-8063-6CD1046F3878}" destId="{7A2453D0-D3E3-474F-B204-C367EEC5B141}" srcOrd="0" destOrd="0" presId="urn:microsoft.com/office/officeart/2008/layout/RadialCluster"/>
    <dgm:cxn modelId="{2DBCB95A-4B49-4DDF-8D9A-EE2D60D64C22}" type="presParOf" srcId="{7A2453D0-D3E3-474F-B204-C367EEC5B141}" destId="{C86B8ACB-7B0E-49C1-B862-857F06DCF201}" srcOrd="0" destOrd="0" presId="urn:microsoft.com/office/officeart/2008/layout/RadialCluster"/>
    <dgm:cxn modelId="{EDCA6C87-DDD3-4FBC-AFA0-8274DA37D8B3}" type="presParOf" srcId="{7A2453D0-D3E3-474F-B204-C367EEC5B141}" destId="{C5EF3AB1-46D8-4657-A79C-7E678EB31556}" srcOrd="1" destOrd="0" presId="urn:microsoft.com/office/officeart/2008/layout/RadialCluster"/>
    <dgm:cxn modelId="{44B216E2-A928-4AAE-BB15-BCA7EC8FF18E}" type="presParOf" srcId="{7A2453D0-D3E3-474F-B204-C367EEC5B141}" destId="{C213C119-5933-42E4-8359-6FDEFDE5EBFC}" srcOrd="2" destOrd="0" presId="urn:microsoft.com/office/officeart/2008/layout/RadialCluster"/>
    <dgm:cxn modelId="{A99434AD-C726-45DB-B9F5-DDE5513F0B45}" type="presParOf" srcId="{7A2453D0-D3E3-474F-B204-C367EEC5B141}" destId="{633B92B1-7586-4F76-BF3B-13D950CAB39F}" srcOrd="3" destOrd="0" presId="urn:microsoft.com/office/officeart/2008/layout/RadialCluster"/>
    <dgm:cxn modelId="{ABCD1B56-34A9-4ABD-B617-76E1A24A0181}" type="presParOf" srcId="{7A2453D0-D3E3-474F-B204-C367EEC5B141}" destId="{D75096C6-E31C-4E17-BB7B-89098300A8EA}" srcOrd="4" destOrd="0" presId="urn:microsoft.com/office/officeart/2008/layout/RadialCluster"/>
    <dgm:cxn modelId="{F97450CD-4736-458B-AD4C-4C0846F25E71}" type="presParOf" srcId="{7A2453D0-D3E3-474F-B204-C367EEC5B141}" destId="{F429C606-1C0F-47C3-B205-3B3C05586A21}" srcOrd="5" destOrd="0" presId="urn:microsoft.com/office/officeart/2008/layout/RadialCluster"/>
    <dgm:cxn modelId="{51765889-2B7E-4B60-B58B-DB61907B020F}" type="presParOf" srcId="{7A2453D0-D3E3-474F-B204-C367EEC5B141}" destId="{73CB1CDC-BF8E-4ED2-B7AC-1D0DA49A9EA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6B8ACB-7B0E-49C1-B862-857F06DCF201}">
      <dsp:nvSpPr>
        <dsp:cNvPr id="0" name=""/>
        <dsp:cNvSpPr/>
      </dsp:nvSpPr>
      <dsp:spPr>
        <a:xfrm>
          <a:off x="3243824" y="2561534"/>
          <a:ext cx="2027834" cy="20278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NZ" sz="3600" kern="1200" dirty="0"/>
            <a:t>NWOT (PSGE)</a:t>
          </a:r>
        </a:p>
      </dsp:txBody>
      <dsp:txXfrm>
        <a:off x="3342815" y="2660525"/>
        <a:ext cx="1829852" cy="1829852"/>
      </dsp:txXfrm>
    </dsp:sp>
    <dsp:sp modelId="{C5EF3AB1-46D8-4657-A79C-7E678EB31556}">
      <dsp:nvSpPr>
        <dsp:cNvPr id="0" name=""/>
        <dsp:cNvSpPr/>
      </dsp:nvSpPr>
      <dsp:spPr>
        <a:xfrm rot="16166243">
          <a:off x="3884301" y="2201601"/>
          <a:ext cx="719900" cy="0"/>
        </a:xfrm>
        <a:custGeom>
          <a:avLst/>
          <a:gdLst/>
          <a:ahLst/>
          <a:cxnLst/>
          <a:rect l="0" t="0" r="0" b="0"/>
          <a:pathLst>
            <a:path>
              <a:moveTo>
                <a:pt x="0" y="0"/>
              </a:moveTo>
              <a:lnTo>
                <a:pt x="71990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13C119-5933-42E4-8359-6FDEFDE5EBFC}">
      <dsp:nvSpPr>
        <dsp:cNvPr id="0" name=""/>
        <dsp:cNvSpPr/>
      </dsp:nvSpPr>
      <dsp:spPr>
        <a:xfrm>
          <a:off x="3554721" y="483019"/>
          <a:ext cx="1358649" cy="1358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mi-NZ" sz="3100" kern="1200" dirty="0" err="1"/>
            <a:t>Orākei</a:t>
          </a:r>
          <a:r>
            <a:rPr lang="mi-NZ" sz="3100" kern="1200" dirty="0"/>
            <a:t> Marae</a:t>
          </a:r>
          <a:endParaRPr lang="en-NZ" sz="3100" kern="1200" dirty="0"/>
        </a:p>
      </dsp:txBody>
      <dsp:txXfrm>
        <a:off x="3621045" y="549343"/>
        <a:ext cx="1226001" cy="1226001"/>
      </dsp:txXfrm>
    </dsp:sp>
    <dsp:sp modelId="{633B92B1-7586-4F76-BF3B-13D950CAB39F}">
      <dsp:nvSpPr>
        <dsp:cNvPr id="0" name=""/>
        <dsp:cNvSpPr/>
      </dsp:nvSpPr>
      <dsp:spPr>
        <a:xfrm rot="2284149">
          <a:off x="5131099" y="4777001"/>
          <a:ext cx="1321471" cy="0"/>
        </a:xfrm>
        <a:custGeom>
          <a:avLst/>
          <a:gdLst/>
          <a:ahLst/>
          <a:cxnLst/>
          <a:rect l="0" t="0" r="0" b="0"/>
          <a:pathLst>
            <a:path>
              <a:moveTo>
                <a:pt x="0" y="0"/>
              </a:moveTo>
              <a:lnTo>
                <a:pt x="132147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5096C6-E31C-4E17-BB7B-89098300A8EA}">
      <dsp:nvSpPr>
        <dsp:cNvPr id="0" name=""/>
        <dsp:cNvSpPr/>
      </dsp:nvSpPr>
      <dsp:spPr>
        <a:xfrm>
          <a:off x="6312010" y="5037162"/>
          <a:ext cx="1358649" cy="1358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mi-NZ" sz="3600" kern="1200" dirty="0"/>
            <a:t>Whai Maia</a:t>
          </a:r>
          <a:endParaRPr lang="en-NZ" sz="3600" kern="1200" dirty="0"/>
        </a:p>
      </dsp:txBody>
      <dsp:txXfrm>
        <a:off x="6378334" y="5103486"/>
        <a:ext cx="1226001" cy="1226001"/>
      </dsp:txXfrm>
    </dsp:sp>
    <dsp:sp modelId="{F429C606-1C0F-47C3-B205-3B3C05586A21}">
      <dsp:nvSpPr>
        <dsp:cNvPr id="0" name=""/>
        <dsp:cNvSpPr/>
      </dsp:nvSpPr>
      <dsp:spPr>
        <a:xfrm rot="8472012">
          <a:off x="2136860" y="4780478"/>
          <a:ext cx="1244241" cy="0"/>
        </a:xfrm>
        <a:custGeom>
          <a:avLst/>
          <a:gdLst/>
          <a:ahLst/>
          <a:cxnLst/>
          <a:rect l="0" t="0" r="0" b="0"/>
          <a:pathLst>
            <a:path>
              <a:moveTo>
                <a:pt x="0" y="0"/>
              </a:moveTo>
              <a:lnTo>
                <a:pt x="124424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CB1CDC-BF8E-4ED2-B7AC-1D0DA49A9EA1}">
      <dsp:nvSpPr>
        <dsp:cNvPr id="0" name=""/>
        <dsp:cNvSpPr/>
      </dsp:nvSpPr>
      <dsp:spPr>
        <a:xfrm>
          <a:off x="915488" y="5037162"/>
          <a:ext cx="1358649" cy="13586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mi-NZ" sz="3600" kern="1200" dirty="0"/>
            <a:t>Whai Rawa</a:t>
          </a:r>
          <a:endParaRPr lang="en-NZ" sz="3600" kern="1200" dirty="0"/>
        </a:p>
      </dsp:txBody>
      <dsp:txXfrm>
        <a:off x="981812" y="5103486"/>
        <a:ext cx="1226001" cy="1226001"/>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EF4D3C-0788-49D5-B5E4-A47DDF63B046}"/>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DC3AF8C4-F41F-4FBB-A314-33B846FCFD5A}"/>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17FF0FB6-F147-4331-BA50-91498BA27E44}" type="datetimeFigureOut">
              <a:rPr lang="en-NZ" smtClean="0"/>
              <a:t>24/08/2020</a:t>
            </a:fld>
            <a:endParaRPr lang="en-NZ"/>
          </a:p>
        </p:txBody>
      </p:sp>
      <p:sp>
        <p:nvSpPr>
          <p:cNvPr id="4" name="Footer Placeholder 3">
            <a:extLst>
              <a:ext uri="{FF2B5EF4-FFF2-40B4-BE49-F238E27FC236}">
                <a16:creationId xmlns:a16="http://schemas.microsoft.com/office/drawing/2014/main" id="{8E6294A2-84D4-456B-82D7-7C1A903F3FED}"/>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A6EC4429-EF74-4AC9-97B7-8C08D27C4512}"/>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10C94DC-BE99-464C-B257-737546040BA3}" type="slidenum">
              <a:rPr lang="en-NZ" smtClean="0"/>
              <a:t>‹#›</a:t>
            </a:fld>
            <a:endParaRPr lang="en-NZ"/>
          </a:p>
        </p:txBody>
      </p:sp>
    </p:spTree>
    <p:extLst>
      <p:ext uri="{BB962C8B-B14F-4D97-AF65-F5344CB8AC3E}">
        <p14:creationId xmlns:p14="http://schemas.microsoft.com/office/powerpoint/2010/main" val="3921881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3508"/>
          </a:xfrm>
          <a:prstGeom prst="rect">
            <a:avLst/>
          </a:prstGeom>
        </p:spPr>
        <p:txBody>
          <a:bodyPr vert="horz" lIns="99067" tIns="49533" rIns="99067" bIns="49533"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67" tIns="49533" rIns="99067" bIns="49533" rtlCol="0"/>
          <a:lstStyle>
            <a:lvl1pPr algn="r">
              <a:defRPr sz="1300"/>
            </a:lvl1pPr>
          </a:lstStyle>
          <a:p>
            <a:fld id="{F11B9696-5391-4BB2-B966-1A5280D4E9E1}" type="datetimeFigureOut">
              <a:rPr lang="en-US" smtClean="0"/>
              <a:t>8/24/2020</a:t>
            </a:fld>
            <a:endParaRPr lang="en-US"/>
          </a:p>
        </p:txBody>
      </p:sp>
      <p:sp>
        <p:nvSpPr>
          <p:cNvPr id="4" name="Slide Image Placehold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9067" tIns="49533" rIns="99067" bIns="49533"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67" tIns="49533" rIns="99067" bIns="49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21107"/>
            <a:ext cx="3078427" cy="513507"/>
          </a:xfrm>
          <a:prstGeom prst="rect">
            <a:avLst/>
          </a:prstGeom>
        </p:spPr>
        <p:txBody>
          <a:bodyPr vert="horz" lIns="99067" tIns="49533" rIns="99067" bIns="49533"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67" tIns="49533" rIns="99067" bIns="49533" rtlCol="0" anchor="b"/>
          <a:lstStyle>
            <a:lvl1pPr algn="r">
              <a:defRPr sz="1300"/>
            </a:lvl1pPr>
          </a:lstStyle>
          <a:p>
            <a:fld id="{3A612DC2-6C49-4700-926E-FDB5F4E3C7C6}" type="slidenum">
              <a:rPr lang="en-US" smtClean="0"/>
              <a:t>‹#›</a:t>
            </a:fld>
            <a:endParaRPr lang="en-US"/>
          </a:p>
        </p:txBody>
      </p:sp>
    </p:spTree>
    <p:extLst>
      <p:ext uri="{BB962C8B-B14F-4D97-AF65-F5344CB8AC3E}">
        <p14:creationId xmlns:p14="http://schemas.microsoft.com/office/powerpoint/2010/main" val="2444221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1</a:t>
            </a:fld>
            <a:endParaRPr lang="en-US"/>
          </a:p>
        </p:txBody>
      </p:sp>
    </p:spTree>
    <p:extLst>
      <p:ext uri="{BB962C8B-B14F-4D97-AF65-F5344CB8AC3E}">
        <p14:creationId xmlns:p14="http://schemas.microsoft.com/office/powerpoint/2010/main" val="296852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2</a:t>
            </a:fld>
            <a:endParaRPr lang="en-US"/>
          </a:p>
        </p:txBody>
      </p:sp>
    </p:spTree>
    <p:extLst>
      <p:ext uri="{BB962C8B-B14F-4D97-AF65-F5344CB8AC3E}">
        <p14:creationId xmlns:p14="http://schemas.microsoft.com/office/powerpoint/2010/main" val="390705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3</a:t>
            </a:fld>
            <a:endParaRPr lang="en-US"/>
          </a:p>
        </p:txBody>
      </p:sp>
    </p:spTree>
    <p:extLst>
      <p:ext uri="{BB962C8B-B14F-4D97-AF65-F5344CB8AC3E}">
        <p14:creationId xmlns:p14="http://schemas.microsoft.com/office/powerpoint/2010/main" val="4121441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4</a:t>
            </a:fld>
            <a:endParaRPr lang="en-US"/>
          </a:p>
        </p:txBody>
      </p:sp>
    </p:spTree>
    <p:extLst>
      <p:ext uri="{BB962C8B-B14F-4D97-AF65-F5344CB8AC3E}">
        <p14:creationId xmlns:p14="http://schemas.microsoft.com/office/powerpoint/2010/main" val="81062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5</a:t>
            </a:fld>
            <a:endParaRPr lang="en-US"/>
          </a:p>
        </p:txBody>
      </p:sp>
    </p:spTree>
    <p:extLst>
      <p:ext uri="{BB962C8B-B14F-4D97-AF65-F5344CB8AC3E}">
        <p14:creationId xmlns:p14="http://schemas.microsoft.com/office/powerpoint/2010/main" val="3377425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6</a:t>
            </a:fld>
            <a:endParaRPr lang="en-US"/>
          </a:p>
        </p:txBody>
      </p:sp>
    </p:spTree>
    <p:extLst>
      <p:ext uri="{BB962C8B-B14F-4D97-AF65-F5344CB8AC3E}">
        <p14:creationId xmlns:p14="http://schemas.microsoft.com/office/powerpoint/2010/main" val="392757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kept</a:t>
            </a:r>
            <a:r>
              <a:rPr lang="en-US" baseline="0" dirty="0"/>
              <a:t> this template as simple as possible so you can easily edit and customize. You should make edits and changes based on your specific situation. I’ve kept it as generic as possible so it will work in many situations with minimal adjustment.</a:t>
            </a:r>
            <a:endParaRPr lang="en-US" dirty="0"/>
          </a:p>
        </p:txBody>
      </p:sp>
      <p:sp>
        <p:nvSpPr>
          <p:cNvPr id="4" name="Slide Number Placeholder 3"/>
          <p:cNvSpPr>
            <a:spLocks noGrp="1"/>
          </p:cNvSpPr>
          <p:nvPr>
            <p:ph type="sldNum" sz="quarter" idx="10"/>
          </p:nvPr>
        </p:nvSpPr>
        <p:spPr/>
        <p:txBody>
          <a:bodyPr/>
          <a:lstStyle/>
          <a:p>
            <a:fld id="{3A612DC2-6C49-4700-926E-FDB5F4E3C7C6}" type="slidenum">
              <a:rPr lang="en-US" smtClean="0"/>
              <a:t>7</a:t>
            </a:fld>
            <a:endParaRPr lang="en-US"/>
          </a:p>
        </p:txBody>
      </p:sp>
    </p:spTree>
    <p:extLst>
      <p:ext uri="{BB962C8B-B14F-4D97-AF65-F5344CB8AC3E}">
        <p14:creationId xmlns:p14="http://schemas.microsoft.com/office/powerpoint/2010/main" val="233525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12255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DDD72-1A00-498F-AE24-6124FAA814AB}"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387913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DDD72-1A00-498F-AE24-6124FAA814AB}"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12918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8DDD72-1A00-498F-AE24-6124FAA814AB}" type="datetimeFigureOut">
              <a:rPr lang="en-US" smtClean="0"/>
              <a:t>8/24/2020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DA3A5FD-A7B9-46AB-A9C2-2A8D041A0D28}" type="slidenum">
              <a:rPr lang="en-US" smtClean="0"/>
              <a:t>‹#›</a:t>
            </a:fld>
            <a:endParaRPr lang="en-US"/>
          </a:p>
        </p:txBody>
      </p:sp>
      <p:grpSp>
        <p:nvGrpSpPr>
          <p:cNvPr id="9" name="Group 8"/>
          <p:cNvGrpSpPr/>
          <p:nvPr userDrawn="1"/>
        </p:nvGrpSpPr>
        <p:grpSpPr>
          <a:xfrm>
            <a:off x="-6043" y="0"/>
            <a:ext cx="352697" cy="6858000"/>
            <a:chOff x="0" y="0"/>
            <a:chExt cx="352697" cy="6858000"/>
          </a:xfrm>
        </p:grpSpPr>
        <p:sp>
          <p:nvSpPr>
            <p:cNvPr id="10" name="Rectangle 9"/>
            <p:cNvSpPr/>
            <p:nvPr/>
          </p:nvSpPr>
          <p:spPr>
            <a:xfrm>
              <a:off x="0" y="0"/>
              <a:ext cx="18288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69817" y="0"/>
              <a:ext cx="182880" cy="6858000"/>
            </a:xfrm>
            <a:prstGeom prst="rect">
              <a:avLst/>
            </a:prstGeom>
            <a:solidFill>
              <a:srgbClr val="191D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Content Placeholder 11">
            <a:extLst>
              <a:ext uri="{FF2B5EF4-FFF2-40B4-BE49-F238E27FC236}">
                <a16:creationId xmlns:a16="http://schemas.microsoft.com/office/drawing/2014/main" id="{DC7DFEC1-50CE-4585-9494-B7C4131A7B98}"/>
              </a:ext>
            </a:extLst>
          </p:cNvPr>
          <p:cNvSpPr>
            <a:spLocks noGrp="1"/>
          </p:cNvSpPr>
          <p:nvPr>
            <p:ph sz="quarter" idx="13"/>
          </p:nvPr>
        </p:nvSpPr>
        <p:spPr>
          <a:xfrm>
            <a:off x="9483725" y="44450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4" name="Picture 13">
            <a:extLst>
              <a:ext uri="{FF2B5EF4-FFF2-40B4-BE49-F238E27FC236}">
                <a16:creationId xmlns:a16="http://schemas.microsoft.com/office/drawing/2014/main" id="{CD4D5E3A-B79A-4581-8C2D-6221856E77DF}"/>
              </a:ext>
            </a:extLst>
          </p:cNvPr>
          <p:cNvPicPr>
            <a:picLocks noChangeAspect="1"/>
          </p:cNvPicPr>
          <p:nvPr userDrawn="1"/>
        </p:nvPicPr>
        <p:blipFill>
          <a:blip r:embed="rId2"/>
          <a:stretch>
            <a:fillRect/>
          </a:stretch>
        </p:blipFill>
        <p:spPr>
          <a:xfrm>
            <a:off x="9932465" y="-7168"/>
            <a:ext cx="2265578" cy="766660"/>
          </a:xfrm>
          <a:prstGeom prst="rect">
            <a:avLst/>
          </a:prstGeom>
        </p:spPr>
      </p:pic>
    </p:spTree>
    <p:extLst>
      <p:ext uri="{BB962C8B-B14F-4D97-AF65-F5344CB8AC3E}">
        <p14:creationId xmlns:p14="http://schemas.microsoft.com/office/powerpoint/2010/main" val="138187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17CF1-568A-48D5-A1B9-5CD0124BB8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62E8E79-89BC-4554-B224-0AE9A4260A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BBF842BC-EBF4-44E2-88F7-9E804538F473}"/>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A85FE99C-ACD0-4C5B-9C60-F4B1263A814A}"/>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9ABC85A-F43E-4D76-BE2D-ED2EB87DC5FE}"/>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548004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DE61-B248-4DFC-BBB8-639D060175F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4BBA6DA-9FB6-4474-BA6D-D791E6FC6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006F47F3-C582-4F04-90F7-FA4C30436C96}"/>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1F7CCD96-5A61-4723-AAE0-FE2A6489892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FFBAF76-77A9-41D8-A474-F8F738727569}"/>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1744347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8F01B-0B4B-4AB9-B454-70EAB47491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0EF632BB-3C8D-4E02-8CAE-60C41AA60A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E526B6-4477-409B-A467-17AEA67391D7}"/>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078D0726-853D-4F96-9B37-0733E5F9EFCB}"/>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7271BEF-B31D-4FC7-87AF-D43B53FFFE80}"/>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3297520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E9776-9917-4E1C-ACF1-A99D7E88289D}"/>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8B67ED6-F195-45C8-AFD4-847675414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EFC735F-2165-47C6-952D-52B76352E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4872609-F5DA-490D-8723-1A4F568EAE73}"/>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6" name="Footer Placeholder 5">
            <a:extLst>
              <a:ext uri="{FF2B5EF4-FFF2-40B4-BE49-F238E27FC236}">
                <a16:creationId xmlns:a16="http://schemas.microsoft.com/office/drawing/2014/main" id="{D06B2F75-A6C5-404F-A415-B328B971BC0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2C21B63-5B26-477C-A178-7A7C8D269B14}"/>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40874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A095-4E18-4E92-8047-86F97DB947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99B2FBC-F2F9-4975-9D1F-C0626F762B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167BCD-DE7B-4BB3-95F8-3315B87D1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74F8BA7A-F508-4A0F-8C28-E08D1BEFE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B66ABE-D87A-4A0D-B355-DEFA9EA72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C709F262-873C-4FFC-B3B7-8DB142AB7C98}"/>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8" name="Footer Placeholder 7">
            <a:extLst>
              <a:ext uri="{FF2B5EF4-FFF2-40B4-BE49-F238E27FC236}">
                <a16:creationId xmlns:a16="http://schemas.microsoft.com/office/drawing/2014/main" id="{7AECA8BA-C6F3-4D87-A3F5-B310B06CA2DF}"/>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FF9716E1-196F-4E7D-834F-6B4A57C32C35}"/>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173262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4A118-EEBA-4877-B279-0A62D03D078A}"/>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618BEFBD-D4B9-43B2-9C61-062A8CD728D0}"/>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4" name="Footer Placeholder 3">
            <a:extLst>
              <a:ext uri="{FF2B5EF4-FFF2-40B4-BE49-F238E27FC236}">
                <a16:creationId xmlns:a16="http://schemas.microsoft.com/office/drawing/2014/main" id="{6C975B8D-044A-4065-8A5D-4AF68F6A0F16}"/>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74D73427-33A1-4548-8B90-D3CFC30552B4}"/>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1517329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AD52C0-65E9-4387-90F9-6E0DF79329DB}"/>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3" name="Footer Placeholder 2">
            <a:extLst>
              <a:ext uri="{FF2B5EF4-FFF2-40B4-BE49-F238E27FC236}">
                <a16:creationId xmlns:a16="http://schemas.microsoft.com/office/drawing/2014/main" id="{8B471EC6-B353-403E-B00F-990FBEC5B2D5}"/>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6C4D03F9-EC6B-44F4-B142-3F0A47A5E905}"/>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259368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8DDD72-1A00-498F-AE24-6124FAA814AB}"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3A5FD-A7B9-46AB-A9C2-2A8D041A0D28}" type="slidenum">
              <a:rPr lang="en-US" smtClean="0"/>
              <a:t>‹#›</a:t>
            </a:fld>
            <a:endParaRPr lang="en-US"/>
          </a:p>
        </p:txBody>
      </p:sp>
      <p:grpSp>
        <p:nvGrpSpPr>
          <p:cNvPr id="7" name="Group 6">
            <a:extLst>
              <a:ext uri="{FF2B5EF4-FFF2-40B4-BE49-F238E27FC236}">
                <a16:creationId xmlns:a16="http://schemas.microsoft.com/office/drawing/2014/main" id="{A83C7387-7E26-4177-9E29-E9F58907E875}"/>
              </a:ext>
            </a:extLst>
          </p:cNvPr>
          <p:cNvGrpSpPr/>
          <p:nvPr userDrawn="1"/>
        </p:nvGrpSpPr>
        <p:grpSpPr>
          <a:xfrm>
            <a:off x="0" y="0"/>
            <a:ext cx="332398" cy="6858000"/>
            <a:chOff x="0" y="0"/>
            <a:chExt cx="332398" cy="6858000"/>
          </a:xfrm>
        </p:grpSpPr>
        <p:sp>
          <p:nvSpPr>
            <p:cNvPr id="8" name="Rectangle 7">
              <a:extLst>
                <a:ext uri="{FF2B5EF4-FFF2-40B4-BE49-F238E27FC236}">
                  <a16:creationId xmlns:a16="http://schemas.microsoft.com/office/drawing/2014/main" id="{77678DE7-CC0A-4FED-8F3A-11E0042E4E0D}"/>
                </a:ext>
              </a:extLst>
            </p:cNvPr>
            <p:cNvSpPr/>
            <p:nvPr/>
          </p:nvSpPr>
          <p:spPr>
            <a:xfrm>
              <a:off x="0" y="0"/>
              <a:ext cx="182880" cy="6858000"/>
            </a:xfrm>
            <a:prstGeom prst="rect">
              <a:avLst/>
            </a:prstGeom>
            <a:solidFill>
              <a:srgbClr val="D5D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6277AE-8412-4DD9-A68A-EA4C156CED42}"/>
                </a:ext>
              </a:extLst>
            </p:cNvPr>
            <p:cNvSpPr/>
            <p:nvPr/>
          </p:nvSpPr>
          <p:spPr>
            <a:xfrm>
              <a:off x="149518" y="0"/>
              <a:ext cx="182880" cy="6858000"/>
            </a:xfrm>
            <a:prstGeom prst="rect">
              <a:avLst/>
            </a:prstGeom>
            <a:solidFill>
              <a:srgbClr val="596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2416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2F64-9D93-4D43-9E83-4529CD886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35EDD89-E614-4742-A758-3561C7298C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4511DE8E-C55A-43F8-B079-C010A8083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E7DAF-B661-4A6B-B8FB-DE0E4C7FB81F}"/>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6" name="Footer Placeholder 5">
            <a:extLst>
              <a:ext uri="{FF2B5EF4-FFF2-40B4-BE49-F238E27FC236}">
                <a16:creationId xmlns:a16="http://schemas.microsoft.com/office/drawing/2014/main" id="{B84772F3-C732-41ED-BBF3-690B29D7F42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100817-A551-4C80-9003-698E779D9CB5}"/>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272212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233D-DD87-4359-AD16-B9E4BFC6DA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0838325B-29A3-49D9-AE4B-31762E29B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973C2B42-05E1-4488-8271-960B3D8BE0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5CFB29-A847-4823-BA1B-E42B2E581228}"/>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6" name="Footer Placeholder 5">
            <a:extLst>
              <a:ext uri="{FF2B5EF4-FFF2-40B4-BE49-F238E27FC236}">
                <a16:creationId xmlns:a16="http://schemas.microsoft.com/office/drawing/2014/main" id="{998FDED2-9FA5-45E2-BBA0-5EE3D737EFA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103F8BF-4490-45D3-969A-FA5E98DC9E52}"/>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1271539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172C-D416-4EEC-8968-C7E58EAEC246}"/>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A4F66EB3-7B49-4019-AE30-89137FC9A1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D6BD86B-8D6C-473C-8139-20904AAEF85D}"/>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917CD065-B3F3-422A-A16F-6102152B722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8DC0AA22-BA88-4C92-A367-100BEF5EBC46}"/>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3841363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8A9B1-C117-496D-B03C-DE59C555AEB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2E65AB0-C85C-4AD0-A70A-BF33E2D96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847DB16-B07D-4694-85B7-66BE5EB57AFD}"/>
              </a:ext>
            </a:extLst>
          </p:cNvPr>
          <p:cNvSpPr>
            <a:spLocks noGrp="1"/>
          </p:cNvSpPr>
          <p:nvPr>
            <p:ph type="dt" sz="half" idx="10"/>
          </p:nvPr>
        </p:nvSpPr>
        <p:spPr/>
        <p:txBody>
          <a:body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7B924ADE-AC03-4C95-9A48-AB0E1664FF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D94D036-D4F0-433A-8941-12E291393640}"/>
              </a:ext>
            </a:extLst>
          </p:cNvPr>
          <p:cNvSpPr>
            <a:spLocks noGrp="1"/>
          </p:cNvSpPr>
          <p:nvPr>
            <p:ph type="sldNum" sz="quarter" idx="12"/>
          </p:nvPr>
        </p:nvSpPr>
        <p:spPr/>
        <p:txBody>
          <a:bodyPr/>
          <a:lstStyle/>
          <a:p>
            <a:fld id="{EF892488-1F18-4915-8340-9C316A1032F6}" type="slidenum">
              <a:rPr lang="en-NZ" smtClean="0"/>
              <a:t>‹#›</a:t>
            </a:fld>
            <a:endParaRPr lang="en-NZ"/>
          </a:p>
        </p:txBody>
      </p:sp>
    </p:spTree>
    <p:extLst>
      <p:ext uri="{BB962C8B-B14F-4D97-AF65-F5344CB8AC3E}">
        <p14:creationId xmlns:p14="http://schemas.microsoft.com/office/powerpoint/2010/main" val="885678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8DDD72-1A00-498F-AE24-6124FAA814AB}" type="datetimeFigureOut">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1969296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DDD72-1A00-498F-AE24-6124FAA814AB}"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180083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8DDD72-1A00-498F-AE24-6124FAA814AB}" type="datetimeFigureOut">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402325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8DDD72-1A00-498F-AE24-6124FAA814AB}" type="datetimeFigureOut">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912746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DDD72-1A00-498F-AE24-6124FAA814AB}" type="datetimeFigureOut">
              <a:rPr lang="en-US" smtClean="0"/>
              <a:t>8/24/2020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285228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8DDD72-1A00-498F-AE24-6124FAA814AB}"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71675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8DDD72-1A00-498F-AE24-6124FAA814AB}" type="datetimeFigureOut">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3A5FD-A7B9-46AB-A9C2-2A8D041A0D28}" type="slidenum">
              <a:rPr lang="en-US" smtClean="0"/>
              <a:t>‹#›</a:t>
            </a:fld>
            <a:endParaRPr lang="en-US"/>
          </a:p>
        </p:txBody>
      </p:sp>
    </p:spTree>
    <p:extLst>
      <p:ext uri="{BB962C8B-B14F-4D97-AF65-F5344CB8AC3E}">
        <p14:creationId xmlns:p14="http://schemas.microsoft.com/office/powerpoint/2010/main" val="319073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8/24/2020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350087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5E5D40-3C36-4C30-8783-42BCB7AC1A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6B9785C-541E-4EF7-97FB-6897565A7C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9003B09-9E07-454B-93FA-DAACC65B34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029E6-B284-4E56-BF9B-BF4D787A9B83}" type="datetimeFigureOut">
              <a:rPr lang="en-NZ" smtClean="0"/>
              <a:t>24/08/2020</a:t>
            </a:fld>
            <a:endParaRPr lang="en-NZ"/>
          </a:p>
        </p:txBody>
      </p:sp>
      <p:sp>
        <p:nvSpPr>
          <p:cNvPr id="5" name="Footer Placeholder 4">
            <a:extLst>
              <a:ext uri="{FF2B5EF4-FFF2-40B4-BE49-F238E27FC236}">
                <a16:creationId xmlns:a16="http://schemas.microsoft.com/office/drawing/2014/main" id="{1183908E-6CA7-4C38-9349-05DD73425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BFC7BE82-2DD2-43E1-8FC7-75003D4006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92488-1F18-4915-8340-9C316A1032F6}" type="slidenum">
              <a:rPr lang="en-NZ" smtClean="0"/>
              <a:t>‹#›</a:t>
            </a:fld>
            <a:endParaRPr lang="en-NZ"/>
          </a:p>
        </p:txBody>
      </p:sp>
    </p:spTree>
    <p:extLst>
      <p:ext uri="{BB962C8B-B14F-4D97-AF65-F5344CB8AC3E}">
        <p14:creationId xmlns:p14="http://schemas.microsoft.com/office/powerpoint/2010/main" val="230823346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2126894" y="1425232"/>
            <a:ext cx="7938212" cy="3476832"/>
          </a:xfrm>
          <a:prstGeom prst="rect">
            <a:avLst/>
          </a:prstGeom>
        </p:spPr>
        <p:txBody>
          <a:bodyPr vert="horz" lIns="91440" tIns="45720" rIns="91440" bIns="45720" rtlCol="0" anchor="ctr">
            <a:normAutofit/>
          </a:bodyPr>
          <a:lstStyle/>
          <a:p>
            <a:pPr algn="ctr">
              <a:lnSpc>
                <a:spcPct val="90000"/>
              </a:lnSpc>
              <a:spcBef>
                <a:spcPct val="0"/>
              </a:spcBef>
              <a:spcAft>
                <a:spcPts val="600"/>
              </a:spcAft>
            </a:pPr>
            <a:endParaRPr lang="en-US" sz="5400" kern="1200" dirty="0">
              <a:latin typeface="Arial" panose="020B0604020202020204" pitchFamily="34" charset="0"/>
              <a:ea typeface="+mj-ea"/>
              <a:cs typeface="Arial" panose="020B0604020202020204" pitchFamily="34" charset="0"/>
            </a:endParaRPr>
          </a:p>
        </p:txBody>
      </p:sp>
      <p:sp>
        <p:nvSpPr>
          <p:cNvPr id="5" name="Rectangle 4">
            <a:extLst>
              <a:ext uri="{FF2B5EF4-FFF2-40B4-BE49-F238E27FC236}">
                <a16:creationId xmlns:a16="http://schemas.microsoft.com/office/drawing/2014/main" id="{B42D559C-DDB8-4178-9EDF-30822D315392}"/>
              </a:ext>
            </a:extLst>
          </p:cNvPr>
          <p:cNvSpPr/>
          <p:nvPr/>
        </p:nvSpPr>
        <p:spPr>
          <a:xfrm>
            <a:off x="349726" y="123927"/>
            <a:ext cx="10003910" cy="707886"/>
          </a:xfrm>
          <a:prstGeom prst="rect">
            <a:avLst/>
          </a:prstGeom>
        </p:spPr>
        <p:txBody>
          <a:bodyPr wrap="square">
            <a:spAutoFit/>
          </a:bodyPr>
          <a:lstStyle/>
          <a:p>
            <a:pPr algn="just"/>
            <a:r>
              <a:rPr lang="en-US" sz="4000" dirty="0">
                <a:solidFill>
                  <a:srgbClr val="191D21"/>
                </a:solidFill>
                <a:latin typeface="Arial" panose="020B0604020202020204" pitchFamily="34" charset="0"/>
                <a:cs typeface="Arial" panose="020B0604020202020204" pitchFamily="34" charset="0"/>
              </a:rPr>
              <a:t>Nau </a:t>
            </a:r>
            <a:r>
              <a:rPr lang="en-US" sz="4000" dirty="0" err="1">
                <a:solidFill>
                  <a:srgbClr val="191D21"/>
                </a:solidFill>
                <a:latin typeface="Arial" panose="020B0604020202020204" pitchFamily="34" charset="0"/>
                <a:cs typeface="Arial" panose="020B0604020202020204" pitchFamily="34" charset="0"/>
              </a:rPr>
              <a:t>mai</a:t>
            </a:r>
            <a:r>
              <a:rPr lang="en-US" sz="4000" dirty="0">
                <a:solidFill>
                  <a:srgbClr val="191D21"/>
                </a:solidFill>
                <a:latin typeface="Arial" panose="020B0604020202020204" pitchFamily="34" charset="0"/>
                <a:cs typeface="Arial" panose="020B0604020202020204" pitchFamily="34" charset="0"/>
              </a:rPr>
              <a:t>, </a:t>
            </a:r>
            <a:r>
              <a:rPr lang="en-US" sz="4000" dirty="0" err="1">
                <a:solidFill>
                  <a:srgbClr val="191D21"/>
                </a:solidFill>
                <a:latin typeface="Arial" panose="020B0604020202020204" pitchFamily="34" charset="0"/>
                <a:cs typeface="Arial" panose="020B0604020202020204" pitchFamily="34" charset="0"/>
              </a:rPr>
              <a:t>haere</a:t>
            </a:r>
            <a:r>
              <a:rPr lang="en-US" sz="4000" dirty="0">
                <a:solidFill>
                  <a:srgbClr val="191D21"/>
                </a:solidFill>
                <a:latin typeface="Arial" panose="020B0604020202020204" pitchFamily="34" charset="0"/>
                <a:cs typeface="Arial" panose="020B0604020202020204" pitchFamily="34" charset="0"/>
              </a:rPr>
              <a:t> </a:t>
            </a:r>
            <a:r>
              <a:rPr lang="en-US" sz="4000" dirty="0" err="1">
                <a:solidFill>
                  <a:srgbClr val="191D21"/>
                </a:solidFill>
                <a:latin typeface="Arial" panose="020B0604020202020204" pitchFamily="34" charset="0"/>
                <a:cs typeface="Arial" panose="020B0604020202020204" pitchFamily="34" charset="0"/>
              </a:rPr>
              <a:t>mai</a:t>
            </a:r>
            <a:r>
              <a:rPr lang="en-US" sz="4000" dirty="0">
                <a:solidFill>
                  <a:srgbClr val="191D21"/>
                </a:solidFill>
                <a:latin typeface="Arial" panose="020B0604020202020204" pitchFamily="34" charset="0"/>
                <a:cs typeface="Arial" panose="020B0604020202020204" pitchFamily="34" charset="0"/>
              </a:rPr>
              <a:t> </a:t>
            </a:r>
            <a:r>
              <a:rPr lang="en-US" sz="4000" dirty="0" err="1">
                <a:solidFill>
                  <a:srgbClr val="191D21"/>
                </a:solidFill>
                <a:latin typeface="Arial" panose="020B0604020202020204" pitchFamily="34" charset="0"/>
                <a:cs typeface="Arial" panose="020B0604020202020204" pitchFamily="34" charset="0"/>
              </a:rPr>
              <a:t>ki</a:t>
            </a:r>
            <a:r>
              <a:rPr lang="en-US" sz="4000" dirty="0">
                <a:solidFill>
                  <a:srgbClr val="191D21"/>
                </a:solidFill>
                <a:latin typeface="Arial" panose="020B0604020202020204" pitchFamily="34" charset="0"/>
                <a:cs typeface="Arial" panose="020B0604020202020204" pitchFamily="34" charset="0"/>
              </a:rPr>
              <a:t> </a:t>
            </a:r>
            <a:r>
              <a:rPr lang="mi-NZ" sz="4000" dirty="0">
                <a:solidFill>
                  <a:srgbClr val="191D21"/>
                </a:solidFill>
                <a:latin typeface="Arial" panose="020B0604020202020204" pitchFamily="34" charset="0"/>
                <a:cs typeface="Arial" panose="020B0604020202020204" pitchFamily="34" charset="0"/>
              </a:rPr>
              <a:t>Ōrākei...</a:t>
            </a:r>
            <a:endParaRPr lang="en-US" sz="4000" dirty="0">
              <a:solidFill>
                <a:srgbClr val="191D21"/>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B0468D6-2AD6-4BBD-89B5-D152582F429A}"/>
              </a:ext>
            </a:extLst>
          </p:cNvPr>
          <p:cNvPicPr>
            <a:picLocks noChangeAspect="1"/>
          </p:cNvPicPr>
          <p:nvPr/>
        </p:nvPicPr>
        <p:blipFill>
          <a:blip r:embed="rId3"/>
          <a:stretch>
            <a:fillRect/>
          </a:stretch>
        </p:blipFill>
        <p:spPr>
          <a:xfrm>
            <a:off x="349726" y="1023903"/>
            <a:ext cx="11834765" cy="5513775"/>
          </a:xfrm>
          <a:prstGeom prst="rect">
            <a:avLst/>
          </a:prstGeom>
        </p:spPr>
      </p:pic>
    </p:spTree>
    <p:extLst>
      <p:ext uri="{BB962C8B-B14F-4D97-AF65-F5344CB8AC3E}">
        <p14:creationId xmlns:p14="http://schemas.microsoft.com/office/powerpoint/2010/main" val="344712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7" y="49275"/>
            <a:ext cx="7378826" cy="707886"/>
          </a:xfrm>
          <a:prstGeom prst="rect">
            <a:avLst/>
          </a:prstGeom>
          <a:noFill/>
        </p:spPr>
        <p:txBody>
          <a:bodyPr wrap="square" rtlCol="0">
            <a:spAutoFit/>
          </a:bodyPr>
          <a:lstStyle/>
          <a:p>
            <a:pPr algn="just"/>
            <a:r>
              <a:rPr lang="en-US" sz="4000" dirty="0">
                <a:solidFill>
                  <a:srgbClr val="191D21"/>
                </a:solidFill>
                <a:latin typeface="Arial" panose="020B0604020202020204" pitchFamily="34" charset="0"/>
                <a:cs typeface="Arial" panose="020B0604020202020204" pitchFamily="34" charset="0"/>
              </a:rPr>
              <a:t>Whakapapa (History)</a:t>
            </a:r>
          </a:p>
        </p:txBody>
      </p:sp>
      <p:sp>
        <p:nvSpPr>
          <p:cNvPr id="4" name="Rectangle 2">
            <a:extLst>
              <a:ext uri="{FF2B5EF4-FFF2-40B4-BE49-F238E27FC236}">
                <a16:creationId xmlns:a16="http://schemas.microsoft.com/office/drawing/2014/main" id="{006C1AA6-6C0A-40E6-AED0-5D90C0FCF107}"/>
              </a:ext>
            </a:extLst>
          </p:cNvPr>
          <p:cNvSpPr>
            <a:spLocks noChangeArrowheads="1"/>
          </p:cNvSpPr>
          <p:nvPr/>
        </p:nvSpPr>
        <p:spPr bwMode="auto">
          <a:xfrm>
            <a:off x="1631683" y="1376234"/>
            <a:ext cx="957108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Migrated on </a:t>
            </a:r>
            <a:r>
              <a:rPr lang="en-NZ" altLang="en-US" sz="4000" dirty="0" err="1">
                <a:latin typeface="Arial" panose="020B0604020202020204" pitchFamily="34" charset="0"/>
              </a:rPr>
              <a:t>Māhuhu</a:t>
            </a:r>
            <a:r>
              <a:rPr lang="en-NZ" altLang="en-US" sz="4000" dirty="0">
                <a:latin typeface="Arial" panose="020B0604020202020204" pitchFamily="34" charset="0"/>
              </a:rPr>
              <a:t> </a:t>
            </a:r>
            <a:r>
              <a:rPr lang="en-NZ" altLang="en-US" sz="4000" dirty="0" err="1">
                <a:latin typeface="Arial" panose="020B0604020202020204" pitchFamily="34" charset="0"/>
              </a:rPr>
              <a:t>ki</a:t>
            </a:r>
            <a:r>
              <a:rPr lang="en-NZ" altLang="en-US" sz="4000" dirty="0">
                <a:latin typeface="Arial" panose="020B0604020202020204" pitchFamily="34" charset="0"/>
              </a:rPr>
              <a:t> </a:t>
            </a:r>
            <a:r>
              <a:rPr lang="en-NZ" altLang="en-US" sz="4000" dirty="0" err="1">
                <a:latin typeface="Arial" panose="020B0604020202020204" pitchFamily="34" charset="0"/>
              </a:rPr>
              <a:t>te</a:t>
            </a:r>
            <a:r>
              <a:rPr lang="en-NZ" altLang="en-US" sz="4000" dirty="0">
                <a:latin typeface="Arial" panose="020B0604020202020204" pitchFamily="34" charset="0"/>
              </a:rPr>
              <a:t> </a:t>
            </a:r>
            <a:r>
              <a:rPr lang="en-NZ" altLang="en-US" sz="4000" dirty="0" err="1">
                <a:latin typeface="Arial" panose="020B0604020202020204" pitchFamily="34" charset="0"/>
              </a:rPr>
              <a:t>rangi</a:t>
            </a:r>
            <a:r>
              <a:rPr lang="en-NZ" altLang="en-US" sz="4000" dirty="0">
                <a:latin typeface="Arial" panose="020B060402020202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Until 1700’s lived in Kaipara</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Conquered Tamaki early 1700’s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err="1">
                <a:latin typeface="Arial" panose="020B0604020202020204" pitchFamily="34" charset="0"/>
              </a:rPr>
              <a:t>Consoldiated</a:t>
            </a:r>
            <a:r>
              <a:rPr lang="en-NZ" altLang="en-US" sz="4000" dirty="0">
                <a:latin typeface="Arial" panose="020B0604020202020204" pitchFamily="34" charset="0"/>
              </a:rPr>
              <a:t> 3 Tribes moved to </a:t>
            </a:r>
            <a:r>
              <a:rPr lang="en-NZ" altLang="en-US" sz="4000" dirty="0" err="1">
                <a:latin typeface="Arial" panose="020B0604020202020204" pitchFamily="34" charset="0"/>
              </a:rPr>
              <a:t>Ōrākei</a:t>
            </a:r>
            <a:endParaRPr lang="en-NZ" altLang="en-US" sz="4000" dirty="0">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1840 </a:t>
            </a:r>
            <a:r>
              <a:rPr lang="en-NZ" altLang="en-US" sz="4000" dirty="0" err="1">
                <a:latin typeface="Arial" panose="020B0604020202020204" pitchFamily="34" charset="0"/>
              </a:rPr>
              <a:t>Apihai</a:t>
            </a:r>
            <a:r>
              <a:rPr lang="en-NZ" altLang="en-US" sz="4000" dirty="0">
                <a:latin typeface="Arial" panose="020B0604020202020204" pitchFamily="34" charset="0"/>
              </a:rPr>
              <a:t> Te </a:t>
            </a:r>
            <a:r>
              <a:rPr lang="en-NZ" altLang="en-US" sz="4000" dirty="0" err="1">
                <a:latin typeface="Arial" panose="020B0604020202020204" pitchFamily="34" charset="0"/>
              </a:rPr>
              <a:t>Kawau</a:t>
            </a:r>
            <a:r>
              <a:rPr lang="en-NZ" altLang="en-US" sz="4000" dirty="0">
                <a:latin typeface="Arial" panose="020B0604020202020204" pitchFamily="34" charset="0"/>
              </a:rPr>
              <a:t> / Gov. Hobson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Land systematically taken up until 1951</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1977-78 Bastion Point Occupation</a:t>
            </a:r>
          </a:p>
        </p:txBody>
      </p:sp>
    </p:spTree>
    <p:extLst>
      <p:ext uri="{BB962C8B-B14F-4D97-AF65-F5344CB8AC3E}">
        <p14:creationId xmlns:p14="http://schemas.microsoft.com/office/powerpoint/2010/main" val="102261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7" y="49275"/>
            <a:ext cx="7378826" cy="707886"/>
          </a:xfrm>
          <a:prstGeom prst="rect">
            <a:avLst/>
          </a:prstGeom>
          <a:noFill/>
        </p:spPr>
        <p:txBody>
          <a:bodyPr wrap="square" rtlCol="0">
            <a:spAutoFit/>
          </a:bodyPr>
          <a:lstStyle/>
          <a:p>
            <a:pPr algn="just"/>
            <a:r>
              <a:rPr lang="en-US" sz="4000" dirty="0">
                <a:solidFill>
                  <a:srgbClr val="191D21"/>
                </a:solidFill>
                <a:latin typeface="Arial" panose="020B0604020202020204" pitchFamily="34" charset="0"/>
                <a:cs typeface="Arial" panose="020B0604020202020204" pitchFamily="34" charset="0"/>
              </a:rPr>
              <a:t>Our </a:t>
            </a:r>
            <a:r>
              <a:rPr lang="en-US" sz="4000" dirty="0" err="1">
                <a:solidFill>
                  <a:srgbClr val="191D21"/>
                </a:solidFill>
                <a:latin typeface="Arial" panose="020B0604020202020204" pitchFamily="34" charset="0"/>
                <a:cs typeface="Arial" panose="020B0604020202020204" pitchFamily="34" charset="0"/>
              </a:rPr>
              <a:t>Hapū</a:t>
            </a:r>
            <a:r>
              <a:rPr lang="en-US" sz="4000" dirty="0">
                <a:solidFill>
                  <a:srgbClr val="191D21"/>
                </a:solidFill>
                <a:latin typeface="Arial" panose="020B0604020202020204" pitchFamily="34" charset="0"/>
                <a:cs typeface="Arial" panose="020B0604020202020204" pitchFamily="34" charset="0"/>
              </a:rPr>
              <a:t> (Our Tribe)</a:t>
            </a:r>
          </a:p>
        </p:txBody>
      </p:sp>
      <p:sp>
        <p:nvSpPr>
          <p:cNvPr id="4" name="Rectangle 2">
            <a:extLst>
              <a:ext uri="{FF2B5EF4-FFF2-40B4-BE49-F238E27FC236}">
                <a16:creationId xmlns:a16="http://schemas.microsoft.com/office/drawing/2014/main" id="{006C1AA6-6C0A-40E6-AED0-5D90C0FCF107}"/>
              </a:ext>
            </a:extLst>
          </p:cNvPr>
          <p:cNvSpPr>
            <a:spLocks noChangeArrowheads="1"/>
          </p:cNvSpPr>
          <p:nvPr/>
        </p:nvSpPr>
        <p:spPr bwMode="auto">
          <a:xfrm>
            <a:off x="1485672" y="1536174"/>
            <a:ext cx="94542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NZ" altLang="en-US" sz="4000" dirty="0">
                <a:latin typeface="Arial" panose="020B0604020202020204" pitchFamily="34" charset="0"/>
              </a:rPr>
              <a:t>M</a:t>
            </a:r>
            <a:r>
              <a:rPr lang="mi-NZ" altLang="en-US" sz="4000" dirty="0" err="1">
                <a:latin typeface="Arial" panose="020B0604020202020204" pitchFamily="34" charset="0"/>
              </a:rPr>
              <a:t>āori</a:t>
            </a:r>
            <a:r>
              <a:rPr lang="mi-NZ" altLang="en-US" sz="4000" dirty="0">
                <a:latin typeface="Arial" panose="020B0604020202020204" pitchFamily="34" charset="0"/>
              </a:rPr>
              <a:t> </a:t>
            </a:r>
            <a:r>
              <a:rPr lang="en-NZ" altLang="en-US" sz="4000" dirty="0">
                <a:latin typeface="Arial" panose="020B0604020202020204" pitchFamily="34" charset="0"/>
              </a:rPr>
              <a:t>indigenous people of Aotearoa</a:t>
            </a:r>
            <a:endParaRPr lang="mi-NZ" altLang="en-US" sz="4000" dirty="0">
              <a:latin typeface="Arial" panose="020B0604020202020204" pitchFamily="34" charset="0"/>
            </a:endParaRPr>
          </a:p>
          <a:p>
            <a:pPr marL="571500" indent="-571500" defTabSz="914400" eaLnBrk="0" fontAlgn="base" hangingPunct="0">
              <a:spcBef>
                <a:spcPct val="0"/>
              </a:spcBef>
              <a:spcAft>
                <a:spcPct val="0"/>
              </a:spcAft>
              <a:buFont typeface="Arial" panose="020B0604020202020204" pitchFamily="34" charset="0"/>
              <a:buChar char="•"/>
            </a:pPr>
            <a:r>
              <a:rPr lang="mi-NZ" altLang="en-US" sz="4000" dirty="0" err="1">
                <a:latin typeface="Arial" panose="020B0604020202020204" pitchFamily="34" charset="0"/>
              </a:rPr>
              <a:t>Land</a:t>
            </a:r>
            <a:r>
              <a:rPr lang="mi-NZ" altLang="en-US" sz="4000" dirty="0">
                <a:latin typeface="Arial" panose="020B0604020202020204" pitchFamily="34" charset="0"/>
              </a:rPr>
              <a:t> </a:t>
            </a:r>
            <a:r>
              <a:rPr lang="mi-NZ" altLang="en-US" sz="4000" dirty="0" err="1">
                <a:latin typeface="Arial" panose="020B0604020202020204" pitchFamily="34" charset="0"/>
              </a:rPr>
              <a:t>owners</a:t>
            </a:r>
            <a:r>
              <a:rPr lang="mi-NZ" altLang="en-US" sz="4000" dirty="0">
                <a:latin typeface="Arial" panose="020B0604020202020204" pitchFamily="34" charset="0"/>
              </a:rPr>
              <a:t> &amp; </a:t>
            </a:r>
            <a:r>
              <a:rPr lang="mi-NZ" altLang="en-US" sz="4000" dirty="0" err="1">
                <a:latin typeface="Arial" panose="020B0604020202020204" pitchFamily="34" charset="0"/>
              </a:rPr>
              <a:t>guardians</a:t>
            </a:r>
            <a:r>
              <a:rPr lang="mi-NZ" altLang="en-US" sz="4000" dirty="0">
                <a:latin typeface="Arial" panose="020B0604020202020204" pitchFamily="34" charset="0"/>
              </a:rPr>
              <a:t> </a:t>
            </a:r>
            <a:r>
              <a:rPr lang="mi-NZ" altLang="en-US" sz="4000" dirty="0" err="1">
                <a:latin typeface="Arial" panose="020B0604020202020204" pitchFamily="34" charset="0"/>
              </a:rPr>
              <a:t>in</a:t>
            </a:r>
            <a:r>
              <a:rPr lang="mi-NZ" altLang="en-US" sz="4000" dirty="0">
                <a:latin typeface="Arial" panose="020B0604020202020204" pitchFamily="34" charset="0"/>
              </a:rPr>
              <a:t> </a:t>
            </a:r>
            <a:r>
              <a:rPr lang="mi-NZ" altLang="en-US" sz="4000" dirty="0" err="1">
                <a:latin typeface="Arial" panose="020B0604020202020204" pitchFamily="34" charset="0"/>
              </a:rPr>
              <a:t>Auckland</a:t>
            </a:r>
            <a:r>
              <a:rPr lang="en-NZ" altLang="en-US" sz="4000" dirty="0">
                <a:latin typeface="Arial" panose="020B0604020202020204" pitchFamily="34" charset="0"/>
              </a:rPr>
              <a:t> </a:t>
            </a:r>
          </a:p>
          <a:p>
            <a:pPr marL="571500" indent="-571500" defTabSz="914400" eaLnBrk="0" fontAlgn="base" hangingPunct="0">
              <a:spcBef>
                <a:spcPct val="0"/>
              </a:spcBef>
              <a:spcAft>
                <a:spcPct val="0"/>
              </a:spcAft>
              <a:buFont typeface="Arial" panose="020B0604020202020204" pitchFamily="34" charset="0"/>
              <a:buChar char="•"/>
            </a:pPr>
            <a:r>
              <a:rPr lang="mi-NZ" altLang="en-US" sz="4000" dirty="0" err="1">
                <a:latin typeface="Arial" panose="020B0604020202020204" pitchFamily="34" charset="0"/>
              </a:rPr>
              <a:t>Orākei</a:t>
            </a:r>
            <a:r>
              <a:rPr lang="mi-NZ" altLang="en-US" sz="4000" dirty="0">
                <a:latin typeface="Arial" panose="020B0604020202020204" pitchFamily="34" charset="0"/>
              </a:rPr>
              <a:t> Marae </a:t>
            </a:r>
            <a:r>
              <a:rPr lang="mi-NZ" altLang="en-US" sz="4000" dirty="0" err="1">
                <a:latin typeface="Arial" panose="020B0604020202020204" pitchFamily="34" charset="0"/>
              </a:rPr>
              <a:t>is</a:t>
            </a:r>
            <a:r>
              <a:rPr lang="mi-NZ" altLang="en-US" sz="4000" dirty="0">
                <a:latin typeface="Arial" panose="020B0604020202020204" pitchFamily="34" charset="0"/>
              </a:rPr>
              <a:t> </a:t>
            </a:r>
            <a:r>
              <a:rPr lang="mi-NZ" altLang="en-US" sz="4000" dirty="0" err="1">
                <a:latin typeface="Arial" panose="020B0604020202020204" pitchFamily="34" charset="0"/>
              </a:rPr>
              <a:t>our</a:t>
            </a:r>
            <a:r>
              <a:rPr lang="mi-NZ" altLang="en-US" sz="4000" dirty="0">
                <a:latin typeface="Arial" panose="020B0604020202020204" pitchFamily="34" charset="0"/>
              </a:rPr>
              <a:t> </a:t>
            </a:r>
            <a:r>
              <a:rPr lang="mi-NZ" altLang="en-US" sz="4000" dirty="0" err="1">
                <a:latin typeface="Arial" panose="020B0604020202020204" pitchFamily="34" charset="0"/>
              </a:rPr>
              <a:t>ancestral</a:t>
            </a:r>
            <a:r>
              <a:rPr lang="mi-NZ" altLang="en-US" sz="4000" dirty="0">
                <a:latin typeface="Arial" panose="020B0604020202020204" pitchFamily="34" charset="0"/>
              </a:rPr>
              <a:t> </a:t>
            </a:r>
            <a:r>
              <a:rPr lang="en-NZ" altLang="en-US" sz="4000" dirty="0">
                <a:latin typeface="Arial" panose="020B0604020202020204" pitchFamily="34" charset="0"/>
              </a:rPr>
              <a:t>home</a:t>
            </a:r>
          </a:p>
          <a:p>
            <a:pPr marL="571500" indent="-571500" defTabSz="914400" eaLnBrk="0" fontAlgn="base" hangingPunct="0">
              <a:spcBef>
                <a:spcPct val="0"/>
              </a:spcBef>
              <a:spcAft>
                <a:spcPct val="0"/>
              </a:spcAft>
              <a:buFont typeface="Arial" panose="020B0604020202020204" pitchFamily="34" charset="0"/>
              <a:buChar char="•"/>
            </a:pPr>
            <a:r>
              <a:rPr lang="en-NZ" altLang="en-US" sz="4000" dirty="0">
                <a:latin typeface="Arial" panose="020B0604020202020204" pitchFamily="34" charset="0"/>
              </a:rPr>
              <a:t>5182 tribal members</a:t>
            </a:r>
          </a:p>
          <a:p>
            <a:pPr marL="571500" indent="-571500" defTabSz="914400" eaLnBrk="0" fontAlgn="base" hangingPunct="0">
              <a:spcBef>
                <a:spcPct val="0"/>
              </a:spcBef>
              <a:spcAft>
                <a:spcPct val="0"/>
              </a:spcAft>
              <a:buFont typeface="Arial" panose="020B0604020202020204" pitchFamily="34" charset="0"/>
              <a:buChar char="•"/>
            </a:pPr>
            <a:r>
              <a:rPr lang="en-NZ" altLang="en-US" sz="4000" dirty="0">
                <a:latin typeface="Arial" panose="020B0604020202020204" pitchFamily="34" charset="0"/>
              </a:rPr>
              <a:t>Leaders and visionaries</a:t>
            </a:r>
          </a:p>
          <a:p>
            <a:pPr marL="571500" indent="-571500" defTabSz="914400" eaLnBrk="0" fontAlgn="base" hangingPunct="0">
              <a:spcBef>
                <a:spcPct val="0"/>
              </a:spcBef>
              <a:spcAft>
                <a:spcPct val="0"/>
              </a:spcAft>
              <a:buFont typeface="Arial" panose="020B0604020202020204" pitchFamily="34" charset="0"/>
              <a:buChar char="•"/>
            </a:pPr>
            <a:r>
              <a:rPr lang="en-NZ" altLang="en-US" sz="4000" dirty="0">
                <a:latin typeface="Arial" panose="020B0604020202020204" pitchFamily="34" charset="0"/>
              </a:rPr>
              <a:t>$1.2 Billion asset base</a:t>
            </a:r>
          </a:p>
        </p:txBody>
      </p:sp>
    </p:spTree>
    <p:extLst>
      <p:ext uri="{BB962C8B-B14F-4D97-AF65-F5344CB8AC3E}">
        <p14:creationId xmlns:p14="http://schemas.microsoft.com/office/powerpoint/2010/main" val="4137368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7" y="49275"/>
            <a:ext cx="7378826" cy="707886"/>
          </a:xfrm>
          <a:prstGeom prst="rect">
            <a:avLst/>
          </a:prstGeom>
          <a:noFill/>
        </p:spPr>
        <p:txBody>
          <a:bodyPr wrap="square" rtlCol="0">
            <a:spAutoFit/>
          </a:bodyPr>
          <a:lstStyle/>
          <a:p>
            <a:pPr algn="just"/>
            <a:r>
              <a:rPr lang="en-US" sz="4000" dirty="0">
                <a:solidFill>
                  <a:srgbClr val="191D21"/>
                </a:solidFill>
                <a:latin typeface="Arial" panose="020B0604020202020204" pitchFamily="34" charset="0"/>
                <a:cs typeface="Arial" panose="020B0604020202020204" pitchFamily="34" charset="0"/>
              </a:rPr>
              <a:t>Nga </a:t>
            </a:r>
            <a:r>
              <a:rPr lang="en-US" sz="4000" dirty="0" err="1">
                <a:solidFill>
                  <a:srgbClr val="191D21"/>
                </a:solidFill>
                <a:latin typeface="Arial" panose="020B0604020202020204" pitchFamily="34" charset="0"/>
                <a:cs typeface="Arial" panose="020B0604020202020204" pitchFamily="34" charset="0"/>
              </a:rPr>
              <a:t>Matapono</a:t>
            </a:r>
            <a:r>
              <a:rPr lang="en-US" sz="4000" dirty="0">
                <a:solidFill>
                  <a:srgbClr val="191D21"/>
                </a:solidFill>
                <a:latin typeface="Arial" panose="020B0604020202020204" pitchFamily="34" charset="0"/>
                <a:cs typeface="Arial" panose="020B0604020202020204" pitchFamily="34" charset="0"/>
              </a:rPr>
              <a:t> (Our Values)</a:t>
            </a:r>
          </a:p>
        </p:txBody>
      </p:sp>
      <p:sp>
        <p:nvSpPr>
          <p:cNvPr id="4" name="Rectangle 2">
            <a:extLst>
              <a:ext uri="{FF2B5EF4-FFF2-40B4-BE49-F238E27FC236}">
                <a16:creationId xmlns:a16="http://schemas.microsoft.com/office/drawing/2014/main" id="{006C1AA6-6C0A-40E6-AED0-5D90C0FCF107}"/>
              </a:ext>
            </a:extLst>
          </p:cNvPr>
          <p:cNvSpPr>
            <a:spLocks noChangeArrowheads="1"/>
          </p:cNvSpPr>
          <p:nvPr/>
        </p:nvSpPr>
        <p:spPr bwMode="auto">
          <a:xfrm>
            <a:off x="1916408" y="1228397"/>
            <a:ext cx="843766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Rangatiratanga (Leadership)</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err="1">
                <a:latin typeface="Arial" panose="020B0604020202020204" pitchFamily="34" charset="0"/>
              </a:rPr>
              <a:t>Kaitiakitanga</a:t>
            </a:r>
            <a:r>
              <a:rPr lang="en-NZ" altLang="en-US" sz="4000" dirty="0">
                <a:latin typeface="Arial" panose="020B0604020202020204" pitchFamily="34" charset="0"/>
              </a:rPr>
              <a:t> (Guardianship)</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err="1">
                <a:latin typeface="Arial" panose="020B0604020202020204" pitchFamily="34" charset="0"/>
              </a:rPr>
              <a:t>Manaakitanga</a:t>
            </a:r>
            <a:r>
              <a:rPr lang="en-NZ" altLang="en-US" sz="4000" dirty="0">
                <a:latin typeface="Arial" panose="020B0604020202020204" pitchFamily="34" charset="0"/>
              </a:rPr>
              <a:t> (Generosity)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Whanaungatanga (Connection)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Kotahitanga (Unity)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Mana </a:t>
            </a:r>
            <a:r>
              <a:rPr lang="en-NZ" altLang="en-US" sz="4000" dirty="0" err="1">
                <a:latin typeface="Arial" panose="020B0604020202020204" pitchFamily="34" charset="0"/>
              </a:rPr>
              <a:t>Taurite</a:t>
            </a:r>
            <a:r>
              <a:rPr lang="en-NZ" altLang="en-US" sz="4000" dirty="0">
                <a:latin typeface="Arial" panose="020B0604020202020204" pitchFamily="34" charset="0"/>
              </a:rPr>
              <a:t> (Equity)</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Ahi </a:t>
            </a:r>
            <a:r>
              <a:rPr lang="en-NZ" altLang="en-US" sz="4000" dirty="0" err="1">
                <a:latin typeface="Arial" panose="020B0604020202020204" pitchFamily="34" charset="0"/>
              </a:rPr>
              <a:t>Kaa</a:t>
            </a:r>
            <a:r>
              <a:rPr lang="en-NZ" altLang="en-US" sz="4000" dirty="0">
                <a:latin typeface="Arial" panose="020B0604020202020204" pitchFamily="34" charset="0"/>
              </a:rPr>
              <a:t> (Home Fires Burning)</a:t>
            </a:r>
          </a:p>
        </p:txBody>
      </p:sp>
    </p:spTree>
    <p:extLst>
      <p:ext uri="{BB962C8B-B14F-4D97-AF65-F5344CB8AC3E}">
        <p14:creationId xmlns:p14="http://schemas.microsoft.com/office/powerpoint/2010/main" val="1296706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7" y="49275"/>
            <a:ext cx="7378826" cy="707886"/>
          </a:xfrm>
          <a:prstGeom prst="rect">
            <a:avLst/>
          </a:prstGeom>
          <a:noFill/>
        </p:spPr>
        <p:txBody>
          <a:bodyPr wrap="square" rtlCol="0">
            <a:spAutoFit/>
          </a:bodyPr>
          <a:lstStyle/>
          <a:p>
            <a:pPr algn="just"/>
            <a:r>
              <a:rPr lang="en-US" sz="4000" dirty="0">
                <a:solidFill>
                  <a:srgbClr val="191D21"/>
                </a:solidFill>
                <a:latin typeface="Arial" panose="020B0604020202020204" pitchFamily="34" charset="0"/>
                <a:cs typeface="Arial" panose="020B0604020202020204" pitchFamily="34" charset="0"/>
              </a:rPr>
              <a:t>NWO Structure</a:t>
            </a:r>
          </a:p>
        </p:txBody>
      </p:sp>
      <p:graphicFrame>
        <p:nvGraphicFramePr>
          <p:cNvPr id="7" name="Diagram 6">
            <a:extLst>
              <a:ext uri="{FF2B5EF4-FFF2-40B4-BE49-F238E27FC236}">
                <a16:creationId xmlns:a16="http://schemas.microsoft.com/office/drawing/2014/main" id="{E2546F82-721F-414B-B2C3-45CB0B0A4656}"/>
              </a:ext>
            </a:extLst>
          </p:cNvPr>
          <p:cNvGraphicFramePr/>
          <p:nvPr/>
        </p:nvGraphicFramePr>
        <p:xfrm>
          <a:off x="1873025" y="36212"/>
          <a:ext cx="8586148" cy="6759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693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6" y="49275"/>
            <a:ext cx="7911703" cy="707886"/>
          </a:xfrm>
          <a:prstGeom prst="rect">
            <a:avLst/>
          </a:prstGeom>
          <a:noFill/>
        </p:spPr>
        <p:txBody>
          <a:bodyPr wrap="square" rtlCol="0">
            <a:spAutoFit/>
          </a:bodyPr>
          <a:lstStyle/>
          <a:p>
            <a:pPr algn="just"/>
            <a:r>
              <a:rPr lang="en-US" sz="4000" dirty="0" err="1">
                <a:solidFill>
                  <a:srgbClr val="191D21"/>
                </a:solidFill>
                <a:latin typeface="Arial" panose="020B0604020202020204" pitchFamily="34" charset="0"/>
                <a:cs typeface="Arial" panose="020B0604020202020204" pitchFamily="34" charset="0"/>
              </a:rPr>
              <a:t>Whai</a:t>
            </a:r>
            <a:r>
              <a:rPr lang="en-US" sz="4000" dirty="0">
                <a:solidFill>
                  <a:srgbClr val="191D21"/>
                </a:solidFill>
                <a:latin typeface="Arial" panose="020B0604020202020204" pitchFamily="34" charset="0"/>
                <a:cs typeface="Arial" panose="020B0604020202020204" pitchFamily="34" charset="0"/>
              </a:rPr>
              <a:t> Maia – Tribal Development</a:t>
            </a:r>
          </a:p>
        </p:txBody>
      </p:sp>
      <p:sp>
        <p:nvSpPr>
          <p:cNvPr id="4" name="Rectangle 2">
            <a:extLst>
              <a:ext uri="{FF2B5EF4-FFF2-40B4-BE49-F238E27FC236}">
                <a16:creationId xmlns:a16="http://schemas.microsoft.com/office/drawing/2014/main" id="{006C1AA6-6C0A-40E6-AED0-5D90C0FCF107}"/>
              </a:ext>
            </a:extLst>
          </p:cNvPr>
          <p:cNvSpPr>
            <a:spLocks noChangeArrowheads="1"/>
          </p:cNvSpPr>
          <p:nvPr/>
        </p:nvSpPr>
        <p:spPr bwMode="auto">
          <a:xfrm>
            <a:off x="1532213" y="1135316"/>
            <a:ext cx="912757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defTabSz="914400" eaLnBrk="0" fontAlgn="base" hangingPunct="0">
              <a:spcBef>
                <a:spcPct val="0"/>
              </a:spcBef>
              <a:spcAft>
                <a:spcPct val="0"/>
              </a:spcAft>
              <a:buFont typeface="+mj-lt"/>
              <a:buAutoNum type="arabicPeriod"/>
            </a:pPr>
            <a:r>
              <a:rPr lang="en-NZ" altLang="en-US" sz="4000" dirty="0">
                <a:latin typeface="Arial" panose="020B0604020202020204" pitchFamily="34" charset="0"/>
              </a:rPr>
              <a:t>Culture &amp; Language</a:t>
            </a:r>
          </a:p>
          <a:p>
            <a:pPr marL="342900" indent="-342900" defTabSz="914400" eaLnBrk="0" fontAlgn="base" hangingPunct="0">
              <a:spcBef>
                <a:spcPct val="0"/>
              </a:spcBef>
              <a:spcAft>
                <a:spcPct val="0"/>
              </a:spcAft>
              <a:buFont typeface="+mj-lt"/>
              <a:buAutoNum type="arabicPeriod"/>
            </a:pPr>
            <a:r>
              <a:rPr lang="en-NZ" altLang="en-US" sz="4000" dirty="0">
                <a:latin typeface="Arial" panose="020B0604020202020204" pitchFamily="34" charset="0"/>
              </a:rPr>
              <a:t>Environment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Education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Health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Wealth &amp; Prosperity </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Housing (rental)</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NZ" altLang="en-US" sz="4000" dirty="0">
                <a:latin typeface="Arial" panose="020B0604020202020204" pitchFamily="34" charset="0"/>
              </a:rPr>
              <a:t>Ventures &amp; Opportunities</a:t>
            </a:r>
          </a:p>
        </p:txBody>
      </p:sp>
    </p:spTree>
    <p:extLst>
      <p:ext uri="{BB962C8B-B14F-4D97-AF65-F5344CB8AC3E}">
        <p14:creationId xmlns:p14="http://schemas.microsoft.com/office/powerpoint/2010/main" val="8001541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1786" y="49275"/>
            <a:ext cx="7911703" cy="707886"/>
          </a:xfrm>
          <a:prstGeom prst="rect">
            <a:avLst/>
          </a:prstGeom>
          <a:noFill/>
        </p:spPr>
        <p:txBody>
          <a:bodyPr wrap="square" rtlCol="0">
            <a:spAutoFit/>
          </a:bodyPr>
          <a:lstStyle/>
          <a:p>
            <a:pPr algn="just"/>
            <a:r>
              <a:rPr lang="en-US" sz="4000" dirty="0" err="1">
                <a:solidFill>
                  <a:srgbClr val="191D21"/>
                </a:solidFill>
                <a:latin typeface="Arial" panose="020B0604020202020204" pitchFamily="34" charset="0"/>
                <a:cs typeface="Arial" panose="020B0604020202020204" pitchFamily="34" charset="0"/>
              </a:rPr>
              <a:t>Whai</a:t>
            </a:r>
            <a:r>
              <a:rPr lang="en-US" sz="4000" dirty="0">
                <a:solidFill>
                  <a:srgbClr val="191D21"/>
                </a:solidFill>
                <a:latin typeface="Arial" panose="020B0604020202020204" pitchFamily="34" charset="0"/>
                <a:cs typeface="Arial" panose="020B0604020202020204" pitchFamily="34" charset="0"/>
              </a:rPr>
              <a:t> </a:t>
            </a:r>
            <a:r>
              <a:rPr lang="en-US" sz="4000" dirty="0" err="1">
                <a:solidFill>
                  <a:srgbClr val="191D21"/>
                </a:solidFill>
                <a:latin typeface="Arial" panose="020B0604020202020204" pitchFamily="34" charset="0"/>
                <a:cs typeface="Arial" panose="020B0604020202020204" pitchFamily="34" charset="0"/>
              </a:rPr>
              <a:t>Rawa</a:t>
            </a:r>
            <a:r>
              <a:rPr lang="en-US" sz="4000" dirty="0">
                <a:solidFill>
                  <a:srgbClr val="191D21"/>
                </a:solidFill>
                <a:latin typeface="Arial" panose="020B0604020202020204" pitchFamily="34" charset="0"/>
                <a:cs typeface="Arial" panose="020B0604020202020204" pitchFamily="34" charset="0"/>
              </a:rPr>
              <a:t> – Commercial</a:t>
            </a:r>
          </a:p>
        </p:txBody>
      </p:sp>
      <p:sp>
        <p:nvSpPr>
          <p:cNvPr id="4" name="Rectangle 2">
            <a:extLst>
              <a:ext uri="{FF2B5EF4-FFF2-40B4-BE49-F238E27FC236}">
                <a16:creationId xmlns:a16="http://schemas.microsoft.com/office/drawing/2014/main" id="{006C1AA6-6C0A-40E6-AED0-5D90C0FCF107}"/>
              </a:ext>
            </a:extLst>
          </p:cNvPr>
          <p:cNvSpPr>
            <a:spLocks noChangeArrowheads="1"/>
          </p:cNvSpPr>
          <p:nvPr/>
        </p:nvSpPr>
        <p:spPr bwMode="auto">
          <a:xfrm>
            <a:off x="1362478" y="1135316"/>
            <a:ext cx="912757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a:t>
            </a:r>
            <a:r>
              <a:rPr lang="mi-NZ" altLang="en-US" sz="4000" dirty="0" err="1">
                <a:latin typeface="Arial" panose="020B0604020202020204" pitchFamily="34" charset="0"/>
              </a:rPr>
              <a:t>Commercial</a:t>
            </a:r>
            <a:r>
              <a:rPr lang="mi-NZ" altLang="en-US" sz="4000" dirty="0">
                <a:latin typeface="Arial" panose="020B0604020202020204" pitchFamily="34" charset="0"/>
              </a:rPr>
              <a:t> </a:t>
            </a:r>
            <a:r>
              <a:rPr lang="mi-NZ" altLang="en-US" sz="4000" dirty="0" err="1">
                <a:latin typeface="Arial" panose="020B0604020202020204" pitchFamily="34" charset="0"/>
              </a:rPr>
              <a:t>Property</a:t>
            </a:r>
            <a:r>
              <a:rPr lang="mi-NZ" altLang="en-US" sz="4000" dirty="0">
                <a:latin typeface="Arial" panose="020B0604020202020204" pitchFamily="34" charset="0"/>
              </a:rPr>
              <a:t> </a:t>
            </a:r>
            <a:r>
              <a:rPr lang="mi-NZ" altLang="en-US" sz="4000" dirty="0" err="1">
                <a:latin typeface="Arial" panose="020B0604020202020204" pitchFamily="34" charset="0"/>
              </a:rPr>
              <a:t>Ownership</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a:t>
            </a:r>
            <a:r>
              <a:rPr lang="mi-NZ" altLang="en-US" sz="4000" dirty="0" err="1">
                <a:latin typeface="Arial" panose="020B0604020202020204" pitchFamily="34" charset="0"/>
              </a:rPr>
              <a:t>Property</a:t>
            </a:r>
            <a:r>
              <a:rPr lang="mi-NZ" altLang="en-US" sz="4000" dirty="0">
                <a:latin typeface="Arial" panose="020B0604020202020204" pitchFamily="34" charset="0"/>
              </a:rPr>
              <a:t> </a:t>
            </a:r>
            <a:r>
              <a:rPr lang="mi-NZ" altLang="en-US" sz="4000" dirty="0" err="1">
                <a:latin typeface="Arial" panose="020B0604020202020204" pitchFamily="34" charset="0"/>
              </a:rPr>
              <a:t>Developers</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a:t>
            </a:r>
            <a:r>
              <a:rPr lang="mi-NZ" altLang="en-US" sz="4000" dirty="0" err="1">
                <a:latin typeface="Arial" panose="020B0604020202020204" pitchFamily="34" charset="0"/>
              </a:rPr>
              <a:t>Eastcliff</a:t>
            </a:r>
            <a:r>
              <a:rPr lang="mi-NZ" altLang="en-US" sz="4000" dirty="0">
                <a:latin typeface="Arial" panose="020B0604020202020204" pitchFamily="34" charset="0"/>
              </a:rPr>
              <a:t>, </a:t>
            </a:r>
            <a:r>
              <a:rPr lang="mi-NZ" altLang="en-US" sz="4000" dirty="0" err="1">
                <a:latin typeface="Arial" panose="020B0604020202020204" pitchFamily="34" charset="0"/>
              </a:rPr>
              <a:t>Retirement</a:t>
            </a:r>
            <a:r>
              <a:rPr lang="mi-NZ" altLang="en-US" sz="4000" dirty="0">
                <a:latin typeface="Arial" panose="020B0604020202020204" pitchFamily="34" charset="0"/>
              </a:rPr>
              <a:t> </a:t>
            </a:r>
            <a:r>
              <a:rPr lang="mi-NZ" altLang="en-US" sz="4000" dirty="0" err="1">
                <a:latin typeface="Arial" panose="020B0604020202020204" pitchFamily="34" charset="0"/>
              </a:rPr>
              <a:t>Village</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a:t>
            </a:r>
            <a:r>
              <a:rPr lang="mi-NZ" altLang="en-US" sz="4000" dirty="0" err="1">
                <a:latin typeface="Arial" panose="020B0604020202020204" pitchFamily="34" charset="0"/>
              </a:rPr>
              <a:t>Tourism</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Toi Tupu, Whanau </a:t>
            </a:r>
            <a:r>
              <a:rPr lang="mi-NZ" altLang="en-US" sz="4000" dirty="0" err="1">
                <a:latin typeface="Arial" panose="020B0604020202020204" pitchFamily="34" charset="0"/>
              </a:rPr>
              <a:t>Savings</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r>
              <a:rPr lang="mi-NZ" altLang="en-US" sz="4000" dirty="0">
                <a:latin typeface="Arial" panose="020B0604020202020204" pitchFamily="34" charset="0"/>
              </a:rPr>
              <a:t> Whanau </a:t>
            </a:r>
            <a:r>
              <a:rPr lang="mi-NZ" altLang="en-US" sz="4000" dirty="0" err="1">
                <a:latin typeface="Arial" panose="020B0604020202020204" pitchFamily="34" charset="0"/>
              </a:rPr>
              <a:t>Housing</a:t>
            </a:r>
            <a:r>
              <a:rPr lang="mi-NZ" altLang="en-US" sz="4000" dirty="0">
                <a:latin typeface="Arial" panose="020B0604020202020204" pitchFamily="34" charset="0"/>
              </a:rPr>
              <a:t> </a:t>
            </a:r>
            <a:r>
              <a:rPr lang="mi-NZ" altLang="en-US" sz="4000" dirty="0" err="1">
                <a:latin typeface="Arial" panose="020B0604020202020204" pitchFamily="34" charset="0"/>
              </a:rPr>
              <a:t>Developments</a:t>
            </a:r>
            <a:endParaRPr lang="mi-NZ" altLang="en-US" sz="4000" dirty="0">
              <a:latin typeface="Arial" panose="020B0604020202020204" pitchFamily="34" charset="0"/>
            </a:endParaRPr>
          </a:p>
          <a:p>
            <a:pPr marL="342900" indent="-342900" defTabSz="914400" eaLnBrk="0" fontAlgn="base" hangingPunct="0">
              <a:spcBef>
                <a:spcPct val="0"/>
              </a:spcBef>
              <a:spcAft>
                <a:spcPct val="0"/>
              </a:spcAft>
              <a:buFont typeface="+mj-lt"/>
              <a:buAutoNum type="arabicPeriod"/>
            </a:pPr>
            <a:endParaRPr lang="en-NZ" altLang="en-US" sz="4000" dirty="0">
              <a:latin typeface="Arial" panose="020B0604020202020204" pitchFamily="34" charset="0"/>
            </a:endParaRPr>
          </a:p>
        </p:txBody>
      </p:sp>
    </p:spTree>
    <p:extLst>
      <p:ext uri="{BB962C8B-B14F-4D97-AF65-F5344CB8AC3E}">
        <p14:creationId xmlns:p14="http://schemas.microsoft.com/office/powerpoint/2010/main" val="377980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1147</TotalTime>
  <Words>514</Words>
  <Application>Microsoft Office PowerPoint</Application>
  <PresentationFormat>Widescreen</PresentationFormat>
  <Paragraphs>58</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Irvine</dc:creator>
  <cp:lastModifiedBy>Thomas Irvine</cp:lastModifiedBy>
  <cp:revision>116</cp:revision>
  <dcterms:created xsi:type="dcterms:W3CDTF">2019-02-10T18:40:21Z</dcterms:created>
  <dcterms:modified xsi:type="dcterms:W3CDTF">2020-08-23T21:38:53Z</dcterms:modified>
</cp:coreProperties>
</file>