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64" r:id="rId5"/>
    <p:sldId id="304" r:id="rId6"/>
    <p:sldId id="303" r:id="rId7"/>
    <p:sldId id="259" r:id="rId8"/>
    <p:sldId id="306" r:id="rId9"/>
    <p:sldId id="305" r:id="rId10"/>
    <p:sldId id="312" r:id="rId11"/>
    <p:sldId id="308" r:id="rId12"/>
    <p:sldId id="309" r:id="rId13"/>
    <p:sldId id="311" r:id="rId14"/>
    <p:sldId id="270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2B0D8E-1318-445D-936D-970AB44B6F18}" v="117" dt="2025-11-21T23:15:41.93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4" autoAdjust="0"/>
    <p:restoredTop sz="94660"/>
  </p:normalViewPr>
  <p:slideViewPr>
    <p:cSldViewPr>
      <p:cViewPr varScale="1">
        <p:scale>
          <a:sx n="61" d="100"/>
          <a:sy n="61" d="100"/>
        </p:scale>
        <p:origin x="36" y="7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yn Simcock" userId="e9394336-968c-4f06-99bc-f1f1eda91616" providerId="ADAL" clId="{732B0D8E-1318-445D-936D-970AB44B6F18}"/>
    <pc:docChg chg="undo custSel addSld delSld modSld sldOrd">
      <pc:chgData name="Robyn Simcock" userId="e9394336-968c-4f06-99bc-f1f1eda91616" providerId="ADAL" clId="{732B0D8E-1318-445D-936D-970AB44B6F18}" dt="2025-11-21T23:15:50.947" v="2410" actId="20577"/>
      <pc:docMkLst>
        <pc:docMk/>
      </pc:docMkLst>
      <pc:sldChg chg="modSp mod">
        <pc:chgData name="Robyn Simcock" userId="e9394336-968c-4f06-99bc-f1f1eda91616" providerId="ADAL" clId="{732B0D8E-1318-445D-936D-970AB44B6F18}" dt="2025-11-21T21:48:53.340" v="1850" actId="20577"/>
        <pc:sldMkLst>
          <pc:docMk/>
          <pc:sldMk cId="0" sldId="256"/>
        </pc:sldMkLst>
        <pc:spChg chg="mod">
          <ac:chgData name="Robyn Simcock" userId="e9394336-968c-4f06-99bc-f1f1eda91616" providerId="ADAL" clId="{732B0D8E-1318-445D-936D-970AB44B6F18}" dt="2025-11-21T20:08:12.592" v="10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Robyn Simcock" userId="e9394336-968c-4f06-99bc-f1f1eda91616" providerId="ADAL" clId="{732B0D8E-1318-445D-936D-970AB44B6F18}" dt="2025-11-21T21:48:53.340" v="1850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Robyn Simcock" userId="e9394336-968c-4f06-99bc-f1f1eda91616" providerId="ADAL" clId="{732B0D8E-1318-445D-936D-970AB44B6F18}" dt="2025-11-21T20:07:51.695" v="7" actId="1076"/>
          <ac:spMkLst>
            <pc:docMk/>
            <pc:sldMk cId="0" sldId="256"/>
            <ac:spMk id="4" creationId="{00000000-0000-0000-0000-000000000000}"/>
          </ac:spMkLst>
        </pc:spChg>
      </pc:sldChg>
      <pc:sldChg chg="addSp delSp modSp mod">
        <pc:chgData name="Robyn Simcock" userId="e9394336-968c-4f06-99bc-f1f1eda91616" providerId="ADAL" clId="{732B0D8E-1318-445D-936D-970AB44B6F18}" dt="2025-11-21T21:49:44.824" v="1856" actId="1076"/>
        <pc:sldMkLst>
          <pc:docMk/>
          <pc:sldMk cId="0" sldId="257"/>
        </pc:sldMkLst>
        <pc:spChg chg="del">
          <ac:chgData name="Robyn Simcock" userId="e9394336-968c-4f06-99bc-f1f1eda91616" providerId="ADAL" clId="{732B0D8E-1318-445D-936D-970AB44B6F18}" dt="2025-11-21T20:18:25.214" v="17" actId="478"/>
          <ac:spMkLst>
            <pc:docMk/>
            <pc:sldMk cId="0" sldId="257"/>
            <ac:spMk id="2" creationId="{00000000-0000-0000-0000-000000000000}"/>
          </ac:spMkLst>
        </pc:spChg>
        <pc:spChg chg="mod">
          <ac:chgData name="Robyn Simcock" userId="e9394336-968c-4f06-99bc-f1f1eda91616" providerId="ADAL" clId="{732B0D8E-1318-445D-936D-970AB44B6F18}" dt="2025-11-21T21:49:06.485" v="1851" actId="6549"/>
          <ac:spMkLst>
            <pc:docMk/>
            <pc:sldMk cId="0" sldId="257"/>
            <ac:spMk id="3" creationId="{00000000-0000-0000-0000-000000000000}"/>
          </ac:spMkLst>
        </pc:spChg>
        <pc:spChg chg="del">
          <ac:chgData name="Robyn Simcock" userId="e9394336-968c-4f06-99bc-f1f1eda91616" providerId="ADAL" clId="{732B0D8E-1318-445D-936D-970AB44B6F18}" dt="2025-11-21T20:18:21.220" v="16" actId="478"/>
          <ac:spMkLst>
            <pc:docMk/>
            <pc:sldMk cId="0" sldId="257"/>
            <ac:spMk id="6" creationId="{00000000-0000-0000-0000-000000000000}"/>
          </ac:spMkLst>
        </pc:spChg>
        <pc:picChg chg="del">
          <ac:chgData name="Robyn Simcock" userId="e9394336-968c-4f06-99bc-f1f1eda91616" providerId="ADAL" clId="{732B0D8E-1318-445D-936D-970AB44B6F18}" dt="2025-11-21T20:06:56.951" v="3" actId="478"/>
          <ac:picMkLst>
            <pc:docMk/>
            <pc:sldMk cId="0" sldId="257"/>
            <ac:picMk id="4" creationId="{00000000-0000-0000-0000-000000000000}"/>
          </ac:picMkLst>
        </pc:picChg>
        <pc:picChg chg="mod">
          <ac:chgData name="Robyn Simcock" userId="e9394336-968c-4f06-99bc-f1f1eda91616" providerId="ADAL" clId="{732B0D8E-1318-445D-936D-970AB44B6F18}" dt="2025-11-21T21:49:17.249" v="1852" actId="1076"/>
          <ac:picMkLst>
            <pc:docMk/>
            <pc:sldMk cId="0" sldId="257"/>
            <ac:picMk id="5" creationId="{00000000-0000-0000-0000-000000000000}"/>
          </ac:picMkLst>
        </pc:picChg>
        <pc:picChg chg="add mod modCrop">
          <ac:chgData name="Robyn Simcock" userId="e9394336-968c-4f06-99bc-f1f1eda91616" providerId="ADAL" clId="{732B0D8E-1318-445D-936D-970AB44B6F18}" dt="2025-11-21T21:49:44.824" v="1856" actId="1076"/>
          <ac:picMkLst>
            <pc:docMk/>
            <pc:sldMk cId="0" sldId="257"/>
            <ac:picMk id="7" creationId="{F1CA3C7A-F400-33B7-629F-32ED55211E0C}"/>
          </ac:picMkLst>
        </pc:picChg>
      </pc:sldChg>
      <pc:sldChg chg="addSp delSp del mod">
        <pc:chgData name="Robyn Simcock" userId="e9394336-968c-4f06-99bc-f1f1eda91616" providerId="ADAL" clId="{732B0D8E-1318-445D-936D-970AB44B6F18}" dt="2025-11-21T20:06:37.954" v="2" actId="47"/>
        <pc:sldMkLst>
          <pc:docMk/>
          <pc:sldMk cId="0" sldId="258"/>
        </pc:sldMkLst>
        <pc:grpChg chg="add del">
          <ac:chgData name="Robyn Simcock" userId="e9394336-968c-4f06-99bc-f1f1eda91616" providerId="ADAL" clId="{732B0D8E-1318-445D-936D-970AB44B6F18}" dt="2025-11-21T20:06:32.134" v="1" actId="478"/>
          <ac:grpSpMkLst>
            <pc:docMk/>
            <pc:sldMk cId="0" sldId="258"/>
            <ac:grpSpMk id="2" creationId="{00000000-0000-0000-0000-000000000000}"/>
          </ac:grpSpMkLst>
        </pc:grpChg>
      </pc:sldChg>
      <pc:sldChg chg="addSp delSp modSp mod ord setBg setFolMasterObjs">
        <pc:chgData name="Robyn Simcock" userId="e9394336-968c-4f06-99bc-f1f1eda91616" providerId="ADAL" clId="{732B0D8E-1318-445D-936D-970AB44B6F18}" dt="2025-11-21T21:45:29.495" v="1846" actId="1076"/>
        <pc:sldMkLst>
          <pc:docMk/>
          <pc:sldMk cId="0" sldId="259"/>
        </pc:sldMkLst>
        <pc:spChg chg="del">
          <ac:chgData name="Robyn Simcock" userId="e9394336-968c-4f06-99bc-f1f1eda91616" providerId="ADAL" clId="{732B0D8E-1318-445D-936D-970AB44B6F18}" dt="2025-11-21T21:23:27.444" v="1804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Robyn Simcock" userId="e9394336-968c-4f06-99bc-f1f1eda91616" providerId="ADAL" clId="{732B0D8E-1318-445D-936D-970AB44B6F18}" dt="2025-11-21T21:23:30.310" v="1805" actId="478"/>
          <ac:spMkLst>
            <pc:docMk/>
            <pc:sldMk cId="0" sldId="259"/>
            <ac:spMk id="6" creationId="{00000000-0000-0000-0000-000000000000}"/>
          </ac:spMkLst>
        </pc:spChg>
        <pc:spChg chg="add del mod">
          <ac:chgData name="Robyn Simcock" userId="e9394336-968c-4f06-99bc-f1f1eda91616" providerId="ADAL" clId="{732B0D8E-1318-445D-936D-970AB44B6F18}" dt="2025-11-21T21:39:53.877" v="1835" actId="478"/>
          <ac:spMkLst>
            <pc:docMk/>
            <pc:sldMk cId="0" sldId="259"/>
            <ac:spMk id="8" creationId="{AAEA7D9D-966E-6DEB-5D9A-DB297EED2C44}"/>
          </ac:spMkLst>
        </pc:spChg>
        <pc:spChg chg="add">
          <ac:chgData name="Robyn Simcock" userId="e9394336-968c-4f06-99bc-f1f1eda91616" providerId="ADAL" clId="{732B0D8E-1318-445D-936D-970AB44B6F18}" dt="2025-11-21T21:40:00.104" v="1838" actId="26606"/>
          <ac:spMkLst>
            <pc:docMk/>
            <pc:sldMk cId="0" sldId="259"/>
            <ac:spMk id="15" creationId="{42A4FC2C-047E-45A5-965D-8E1E3BF09BC6}"/>
          </ac:spMkLst>
        </pc:spChg>
        <pc:grpChg chg="del">
          <ac:chgData name="Robyn Simcock" userId="e9394336-968c-4f06-99bc-f1f1eda91616" providerId="ADAL" clId="{732B0D8E-1318-445D-936D-970AB44B6F18}" dt="2025-11-21T21:23:22.128" v="1803" actId="478"/>
          <ac:grpSpMkLst>
            <pc:docMk/>
            <pc:sldMk cId="0" sldId="259"/>
            <ac:grpSpMk id="2" creationId="{00000000-0000-0000-0000-000000000000}"/>
          </ac:grpSpMkLst>
        </pc:grpChg>
        <pc:picChg chg="add mod">
          <ac:chgData name="Robyn Simcock" userId="e9394336-968c-4f06-99bc-f1f1eda91616" providerId="ADAL" clId="{732B0D8E-1318-445D-936D-970AB44B6F18}" dt="2025-11-21T21:40:03.535" v="1840" actId="962"/>
          <ac:picMkLst>
            <pc:docMk/>
            <pc:sldMk cId="0" sldId="259"/>
            <ac:picMk id="10" creationId="{7089DD9C-7938-4E16-AA13-CE3BC07763D8}"/>
          </ac:picMkLst>
        </pc:picChg>
        <pc:picChg chg="add mod">
          <ac:chgData name="Robyn Simcock" userId="e9394336-968c-4f06-99bc-f1f1eda91616" providerId="ADAL" clId="{732B0D8E-1318-445D-936D-970AB44B6F18}" dt="2025-11-21T21:45:29.495" v="1846" actId="1076"/>
          <ac:picMkLst>
            <pc:docMk/>
            <pc:sldMk cId="0" sldId="259"/>
            <ac:picMk id="11" creationId="{FACE5802-A52A-EAC1-EEEC-41D71690F6AF}"/>
          </ac:picMkLst>
        </pc:picChg>
        <pc:picChg chg="add mod">
          <ac:chgData name="Robyn Simcock" userId="e9394336-968c-4f06-99bc-f1f1eda91616" providerId="ADAL" clId="{732B0D8E-1318-445D-936D-970AB44B6F18}" dt="2025-11-21T21:45:26.847" v="1845" actId="1076"/>
          <ac:picMkLst>
            <pc:docMk/>
            <pc:sldMk cId="0" sldId="259"/>
            <ac:picMk id="12" creationId="{6FA15912-2689-9380-73DB-63895BA69765}"/>
          </ac:picMkLst>
        </pc:picChg>
        <pc:picChg chg="add mod">
          <ac:chgData name="Robyn Simcock" userId="e9394336-968c-4f06-99bc-f1f1eda91616" providerId="ADAL" clId="{732B0D8E-1318-445D-936D-970AB44B6F18}" dt="2025-11-21T21:45:23.484" v="1844" actId="1076"/>
          <ac:picMkLst>
            <pc:docMk/>
            <pc:sldMk cId="0" sldId="259"/>
            <ac:picMk id="13" creationId="{1126CB52-76E8-CEA1-ABE0-47C60D736756}"/>
          </ac:picMkLst>
        </pc:picChg>
      </pc:sldChg>
      <pc:sldChg chg="addSp delSp modSp mod">
        <pc:chgData name="Robyn Simcock" userId="e9394336-968c-4f06-99bc-f1f1eda91616" providerId="ADAL" clId="{732B0D8E-1318-445D-936D-970AB44B6F18}" dt="2025-11-21T20:57:32.624" v="1182" actId="14100"/>
        <pc:sldMkLst>
          <pc:docMk/>
          <pc:sldMk cId="0" sldId="260"/>
        </pc:sldMkLst>
        <pc:spChg chg="del mod">
          <ac:chgData name="Robyn Simcock" userId="e9394336-968c-4f06-99bc-f1f1eda91616" providerId="ADAL" clId="{732B0D8E-1318-445D-936D-970AB44B6F18}" dt="2025-11-21T20:23:41.695" v="184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Robyn Simcock" userId="e9394336-968c-4f06-99bc-f1f1eda91616" providerId="ADAL" clId="{732B0D8E-1318-445D-936D-970AB44B6F18}" dt="2025-11-21T20:52:54.842" v="944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Robyn Simcock" userId="e9394336-968c-4f06-99bc-f1f1eda91616" providerId="ADAL" clId="{732B0D8E-1318-445D-936D-970AB44B6F18}" dt="2025-11-21T20:57:32.624" v="1182" actId="14100"/>
          <ac:spMkLst>
            <pc:docMk/>
            <pc:sldMk cId="0" sldId="260"/>
            <ac:spMk id="5" creationId="{00000000-0000-0000-0000-000000000000}"/>
          </ac:spMkLst>
        </pc:spChg>
        <pc:picChg chg="add mod">
          <ac:chgData name="Robyn Simcock" userId="e9394336-968c-4f06-99bc-f1f1eda91616" providerId="ADAL" clId="{732B0D8E-1318-445D-936D-970AB44B6F18}" dt="2025-11-21T20:51:03.446" v="933" actId="1076"/>
          <ac:picMkLst>
            <pc:docMk/>
            <pc:sldMk cId="0" sldId="260"/>
            <ac:picMk id="8" creationId="{E4FC8CE8-DEAD-2D23-B8F6-095AE9D97A14}"/>
          </ac:picMkLst>
        </pc:picChg>
        <pc:picChg chg="add mod">
          <ac:chgData name="Robyn Simcock" userId="e9394336-968c-4f06-99bc-f1f1eda91616" providerId="ADAL" clId="{732B0D8E-1318-445D-936D-970AB44B6F18}" dt="2025-11-21T20:50:46.864" v="931" actId="14100"/>
          <ac:picMkLst>
            <pc:docMk/>
            <pc:sldMk cId="0" sldId="260"/>
            <ac:picMk id="10" creationId="{81893A80-D5D2-2D17-2C6D-C262AC36F9DC}"/>
          </ac:picMkLst>
        </pc:picChg>
      </pc:sldChg>
      <pc:sldChg chg="del">
        <pc:chgData name="Robyn Simcock" userId="e9394336-968c-4f06-99bc-f1f1eda91616" providerId="ADAL" clId="{732B0D8E-1318-445D-936D-970AB44B6F18}" dt="2025-11-21T21:21:17.805" v="1731" actId="47"/>
        <pc:sldMkLst>
          <pc:docMk/>
          <pc:sldMk cId="0" sldId="261"/>
        </pc:sldMkLst>
      </pc:sldChg>
      <pc:sldChg chg="del">
        <pc:chgData name="Robyn Simcock" userId="e9394336-968c-4f06-99bc-f1f1eda91616" providerId="ADAL" clId="{732B0D8E-1318-445D-936D-970AB44B6F18}" dt="2025-11-21T20:08:28.240" v="11" actId="47"/>
        <pc:sldMkLst>
          <pc:docMk/>
          <pc:sldMk cId="0" sldId="262"/>
        </pc:sldMkLst>
      </pc:sldChg>
      <pc:sldChg chg="modSp mod ord modNotesTx">
        <pc:chgData name="Robyn Simcock" userId="e9394336-968c-4f06-99bc-f1f1eda91616" providerId="ADAL" clId="{732B0D8E-1318-445D-936D-970AB44B6F18}" dt="2025-11-21T20:58:09.440" v="1264" actId="20577"/>
        <pc:sldMkLst>
          <pc:docMk/>
          <pc:sldMk cId="0" sldId="264"/>
        </pc:sldMkLst>
        <pc:picChg chg="mod modCrop">
          <ac:chgData name="Robyn Simcock" userId="e9394336-968c-4f06-99bc-f1f1eda91616" providerId="ADAL" clId="{732B0D8E-1318-445D-936D-970AB44B6F18}" dt="2025-11-21T20:52:35.761" v="939" actId="14100"/>
          <ac:picMkLst>
            <pc:docMk/>
            <pc:sldMk cId="0" sldId="264"/>
            <ac:picMk id="2" creationId="{00000000-0000-0000-0000-000000000000}"/>
          </ac:picMkLst>
        </pc:picChg>
      </pc:sldChg>
      <pc:sldChg chg="del">
        <pc:chgData name="Robyn Simcock" userId="e9394336-968c-4f06-99bc-f1f1eda91616" providerId="ADAL" clId="{732B0D8E-1318-445D-936D-970AB44B6F18}" dt="2025-11-21T21:21:36.368" v="1733" actId="47"/>
        <pc:sldMkLst>
          <pc:docMk/>
          <pc:sldMk cId="0" sldId="265"/>
        </pc:sldMkLst>
      </pc:sldChg>
      <pc:sldChg chg="del">
        <pc:chgData name="Robyn Simcock" userId="e9394336-968c-4f06-99bc-f1f1eda91616" providerId="ADAL" clId="{732B0D8E-1318-445D-936D-970AB44B6F18}" dt="2025-11-21T20:15:43.025" v="13" actId="47"/>
        <pc:sldMkLst>
          <pc:docMk/>
          <pc:sldMk cId="3181013582" sldId="267"/>
        </pc:sldMkLst>
      </pc:sldChg>
      <pc:sldChg chg="del">
        <pc:chgData name="Robyn Simcock" userId="e9394336-968c-4f06-99bc-f1f1eda91616" providerId="ADAL" clId="{732B0D8E-1318-445D-936D-970AB44B6F18}" dt="2025-11-21T20:44:13.029" v="721" actId="47"/>
        <pc:sldMkLst>
          <pc:docMk/>
          <pc:sldMk cId="4007041888" sldId="269"/>
        </pc:sldMkLst>
      </pc:sldChg>
      <pc:sldChg chg="modSp mod ord modShow">
        <pc:chgData name="Robyn Simcock" userId="e9394336-968c-4f06-99bc-f1f1eda91616" providerId="ADAL" clId="{732B0D8E-1318-445D-936D-970AB44B6F18}" dt="2025-11-21T21:21:41.281" v="1734" actId="729"/>
        <pc:sldMkLst>
          <pc:docMk/>
          <pc:sldMk cId="3255525315" sldId="270"/>
        </pc:sldMkLst>
        <pc:spChg chg="mod">
          <ac:chgData name="Robyn Simcock" userId="e9394336-968c-4f06-99bc-f1f1eda91616" providerId="ADAL" clId="{732B0D8E-1318-445D-936D-970AB44B6F18}" dt="2025-11-21T20:43:28.948" v="718" actId="20577"/>
          <ac:spMkLst>
            <pc:docMk/>
            <pc:sldMk cId="3255525315" sldId="270"/>
            <ac:spMk id="4" creationId="{0BB1B02C-5382-040E-049A-674DECB36E3B}"/>
          </ac:spMkLst>
        </pc:spChg>
        <pc:graphicFrameChg chg="modGraphic">
          <ac:chgData name="Robyn Simcock" userId="e9394336-968c-4f06-99bc-f1f1eda91616" providerId="ADAL" clId="{732B0D8E-1318-445D-936D-970AB44B6F18}" dt="2025-11-21T20:42:48.178" v="667" actId="20577"/>
          <ac:graphicFrameMkLst>
            <pc:docMk/>
            <pc:sldMk cId="3255525315" sldId="270"/>
            <ac:graphicFrameMk id="6" creationId="{B0E9A0D2-7712-994F-8812-6B355D2881B7}"/>
          </ac:graphicFrameMkLst>
        </pc:graphicFrameChg>
      </pc:sldChg>
      <pc:sldChg chg="del">
        <pc:chgData name="Robyn Simcock" userId="e9394336-968c-4f06-99bc-f1f1eda91616" providerId="ADAL" clId="{732B0D8E-1318-445D-936D-970AB44B6F18}" dt="2025-11-21T20:46:51.389" v="736" actId="47"/>
        <pc:sldMkLst>
          <pc:docMk/>
          <pc:sldMk cId="2982605940" sldId="271"/>
        </pc:sldMkLst>
      </pc:sldChg>
      <pc:sldChg chg="delSp del mod">
        <pc:chgData name="Robyn Simcock" userId="e9394336-968c-4f06-99bc-f1f1eda91616" providerId="ADAL" clId="{732B0D8E-1318-445D-936D-970AB44B6F18}" dt="2025-11-21T21:06:37.236" v="1301" actId="47"/>
        <pc:sldMkLst>
          <pc:docMk/>
          <pc:sldMk cId="2021755499" sldId="272"/>
        </pc:sldMkLst>
        <pc:spChg chg="del">
          <ac:chgData name="Robyn Simcock" userId="e9394336-968c-4f06-99bc-f1f1eda91616" providerId="ADAL" clId="{732B0D8E-1318-445D-936D-970AB44B6F18}" dt="2025-11-21T20:46:58.926" v="737" actId="478"/>
          <ac:spMkLst>
            <pc:docMk/>
            <pc:sldMk cId="2021755499" sldId="272"/>
            <ac:spMk id="6" creationId="{89386645-0BEC-FDBB-4157-27966767E1A6}"/>
          </ac:spMkLst>
        </pc:spChg>
      </pc:sldChg>
      <pc:sldChg chg="del">
        <pc:chgData name="Robyn Simcock" userId="e9394336-968c-4f06-99bc-f1f1eda91616" providerId="ADAL" clId="{732B0D8E-1318-445D-936D-970AB44B6F18}" dt="2025-11-21T20:43:55.313" v="720" actId="47"/>
        <pc:sldMkLst>
          <pc:docMk/>
          <pc:sldMk cId="3077372628" sldId="273"/>
        </pc:sldMkLst>
      </pc:sldChg>
      <pc:sldChg chg="del">
        <pc:chgData name="Robyn Simcock" userId="e9394336-968c-4f06-99bc-f1f1eda91616" providerId="ADAL" clId="{732B0D8E-1318-445D-936D-970AB44B6F18}" dt="2025-11-21T21:21:32.223" v="1732" actId="47"/>
        <pc:sldMkLst>
          <pc:docMk/>
          <pc:sldMk cId="3876712651" sldId="300"/>
        </pc:sldMkLst>
      </pc:sldChg>
      <pc:sldChg chg="del">
        <pc:chgData name="Robyn Simcock" userId="e9394336-968c-4f06-99bc-f1f1eda91616" providerId="ADAL" clId="{732B0D8E-1318-445D-936D-970AB44B6F18}" dt="2025-11-21T20:12:11.434" v="12" actId="47"/>
        <pc:sldMkLst>
          <pc:docMk/>
          <pc:sldMk cId="3817075310" sldId="301"/>
        </pc:sldMkLst>
      </pc:sldChg>
      <pc:sldChg chg="del">
        <pc:chgData name="Robyn Simcock" userId="e9394336-968c-4f06-99bc-f1f1eda91616" providerId="ADAL" clId="{732B0D8E-1318-445D-936D-970AB44B6F18}" dt="2025-11-21T20:43:37.658" v="719" actId="47"/>
        <pc:sldMkLst>
          <pc:docMk/>
          <pc:sldMk cId="2924621019" sldId="302"/>
        </pc:sldMkLst>
      </pc:sldChg>
      <pc:sldChg chg="addSp delSp modSp add mod modNotesTx">
        <pc:chgData name="Robyn Simcock" userId="e9394336-968c-4f06-99bc-f1f1eda91616" providerId="ADAL" clId="{732B0D8E-1318-445D-936D-970AB44B6F18}" dt="2025-11-21T21:34:55.806" v="1834" actId="1036"/>
        <pc:sldMkLst>
          <pc:docMk/>
          <pc:sldMk cId="1397933009" sldId="303"/>
        </pc:sldMkLst>
        <pc:spChg chg="mod">
          <ac:chgData name="Robyn Simcock" userId="e9394336-968c-4f06-99bc-f1f1eda91616" providerId="ADAL" clId="{732B0D8E-1318-445D-936D-970AB44B6F18}" dt="2025-11-21T21:34:55.806" v="1834" actId="1036"/>
          <ac:spMkLst>
            <pc:docMk/>
            <pc:sldMk cId="1397933009" sldId="303"/>
            <ac:spMk id="4" creationId="{3C4E0339-E1A2-84C5-98F5-BCF049E4CD1D}"/>
          </ac:spMkLst>
        </pc:spChg>
        <pc:spChg chg="del mod">
          <ac:chgData name="Robyn Simcock" userId="e9394336-968c-4f06-99bc-f1f1eda91616" providerId="ADAL" clId="{732B0D8E-1318-445D-936D-970AB44B6F18}" dt="2025-11-21T20:58:15.244" v="1265" actId="478"/>
          <ac:spMkLst>
            <pc:docMk/>
            <pc:sldMk cId="1397933009" sldId="303"/>
            <ac:spMk id="5" creationId="{0053AB91-2733-377C-B6E2-402E989C5401}"/>
          </ac:spMkLst>
        </pc:spChg>
        <pc:picChg chg="add del mod">
          <ac:chgData name="Robyn Simcock" userId="e9394336-968c-4f06-99bc-f1f1eda91616" providerId="ADAL" clId="{732B0D8E-1318-445D-936D-970AB44B6F18}" dt="2025-11-21T21:10:00.736" v="1317" actId="478"/>
          <ac:picMkLst>
            <pc:docMk/>
            <pc:sldMk cId="1397933009" sldId="303"/>
            <ac:picMk id="3" creationId="{94B7D7C0-6488-9614-DE3A-B53EF3BD2941}"/>
          </ac:picMkLst>
        </pc:picChg>
        <pc:picChg chg="del">
          <ac:chgData name="Robyn Simcock" userId="e9394336-968c-4f06-99bc-f1f1eda91616" providerId="ADAL" clId="{732B0D8E-1318-445D-936D-970AB44B6F18}" dt="2025-11-21T20:45:04.016" v="724" actId="478"/>
          <ac:picMkLst>
            <pc:docMk/>
            <pc:sldMk cId="1397933009" sldId="303"/>
            <ac:picMk id="6" creationId="{FA92B6BE-2560-CEE3-6816-5C2575DCF0C4}"/>
          </ac:picMkLst>
        </pc:picChg>
        <pc:picChg chg="add del mod">
          <ac:chgData name="Robyn Simcock" userId="e9394336-968c-4f06-99bc-f1f1eda91616" providerId="ADAL" clId="{732B0D8E-1318-445D-936D-970AB44B6F18}" dt="2025-11-21T21:22:47.216" v="1798" actId="478"/>
          <ac:picMkLst>
            <pc:docMk/>
            <pc:sldMk cId="1397933009" sldId="303"/>
            <ac:picMk id="8" creationId="{7DD26006-3E11-D9B6-4E39-3D8A7D45BB94}"/>
          </ac:picMkLst>
        </pc:picChg>
        <pc:picChg chg="add mod modCrop">
          <ac:chgData name="Robyn Simcock" userId="e9394336-968c-4f06-99bc-f1f1eda91616" providerId="ADAL" clId="{732B0D8E-1318-445D-936D-970AB44B6F18}" dt="2025-11-21T21:34:22.875" v="1811" actId="732"/>
          <ac:picMkLst>
            <pc:docMk/>
            <pc:sldMk cId="1397933009" sldId="303"/>
            <ac:picMk id="10" creationId="{73E0369C-4969-4325-F49F-40D1B9E069CD}"/>
          </ac:picMkLst>
        </pc:picChg>
        <pc:picChg chg="add mod">
          <ac:chgData name="Robyn Simcock" userId="e9394336-968c-4f06-99bc-f1f1eda91616" providerId="ADAL" clId="{732B0D8E-1318-445D-936D-970AB44B6F18}" dt="2025-11-21T21:34:10.889" v="1810" actId="1076"/>
          <ac:picMkLst>
            <pc:docMk/>
            <pc:sldMk cId="1397933009" sldId="303"/>
            <ac:picMk id="12" creationId="{6A2AC0AF-9016-F9E4-5A3E-361C1E174A01}"/>
          </ac:picMkLst>
        </pc:picChg>
      </pc:sldChg>
      <pc:sldChg chg="addSp delSp modSp add mod ord">
        <pc:chgData name="Robyn Simcock" userId="e9394336-968c-4f06-99bc-f1f1eda91616" providerId="ADAL" clId="{732B0D8E-1318-445D-936D-970AB44B6F18}" dt="2025-11-21T21:23:05.383" v="1800"/>
        <pc:sldMkLst>
          <pc:docMk/>
          <pc:sldMk cId="728239284" sldId="304"/>
        </pc:sldMkLst>
        <pc:spChg chg="mod">
          <ac:chgData name="Robyn Simcock" userId="e9394336-968c-4f06-99bc-f1f1eda91616" providerId="ADAL" clId="{732B0D8E-1318-445D-936D-970AB44B6F18}" dt="2025-11-21T21:20:44.647" v="1728" actId="20577"/>
          <ac:spMkLst>
            <pc:docMk/>
            <pc:sldMk cId="728239284" sldId="304"/>
            <ac:spMk id="4" creationId="{0B81A31D-B1E1-B9DA-9790-45E00642C377}"/>
          </ac:spMkLst>
        </pc:spChg>
        <pc:picChg chg="add mod modCrop">
          <ac:chgData name="Robyn Simcock" userId="e9394336-968c-4f06-99bc-f1f1eda91616" providerId="ADAL" clId="{732B0D8E-1318-445D-936D-970AB44B6F18}" dt="2025-11-21T21:16:05.685" v="1515" actId="1076"/>
          <ac:picMkLst>
            <pc:docMk/>
            <pc:sldMk cId="728239284" sldId="304"/>
            <ac:picMk id="5" creationId="{60F88C1C-D524-23BB-5E6F-34A7B92A7828}"/>
          </ac:picMkLst>
        </pc:picChg>
        <pc:picChg chg="del">
          <ac:chgData name="Robyn Simcock" userId="e9394336-968c-4f06-99bc-f1f1eda91616" providerId="ADAL" clId="{732B0D8E-1318-445D-936D-970AB44B6F18}" dt="2025-11-21T21:14:41.246" v="1478" actId="478"/>
          <ac:picMkLst>
            <pc:docMk/>
            <pc:sldMk cId="728239284" sldId="304"/>
            <ac:picMk id="8" creationId="{904CC3FE-DDF1-EFCD-DA5E-020B098A1FAF}"/>
          </ac:picMkLst>
        </pc:picChg>
      </pc:sldChg>
      <pc:sldChg chg="add del">
        <pc:chgData name="Robyn Simcock" userId="e9394336-968c-4f06-99bc-f1f1eda91616" providerId="ADAL" clId="{732B0D8E-1318-445D-936D-970AB44B6F18}" dt="2025-11-21T20:45:57.133" v="728"/>
        <pc:sldMkLst>
          <pc:docMk/>
          <pc:sldMk cId="1597939605" sldId="304"/>
        </pc:sldMkLst>
      </pc:sldChg>
      <pc:sldChg chg="modSp add del mod">
        <pc:chgData name="Robyn Simcock" userId="e9394336-968c-4f06-99bc-f1f1eda91616" providerId="ADAL" clId="{732B0D8E-1318-445D-936D-970AB44B6F18}" dt="2025-11-21T20:46:08.823" v="732"/>
        <pc:sldMkLst>
          <pc:docMk/>
          <pc:sldMk cId="3916337868" sldId="304"/>
        </pc:sldMkLst>
        <pc:spChg chg="mod">
          <ac:chgData name="Robyn Simcock" userId="e9394336-968c-4f06-99bc-f1f1eda91616" providerId="ADAL" clId="{732B0D8E-1318-445D-936D-970AB44B6F18}" dt="2025-11-21T20:46:08.223" v="731" actId="14100"/>
          <ac:spMkLst>
            <pc:docMk/>
            <pc:sldMk cId="3916337868" sldId="304"/>
            <ac:spMk id="5" creationId="{9615D8D2-4E37-8D2C-09F2-5D43A37FA960}"/>
          </ac:spMkLst>
        </pc:spChg>
      </pc:sldChg>
      <pc:sldChg chg="addSp delSp modSp add mod ord">
        <pc:chgData name="Robyn Simcock" userId="e9394336-968c-4f06-99bc-f1f1eda91616" providerId="ADAL" clId="{732B0D8E-1318-445D-936D-970AB44B6F18}" dt="2025-11-21T22:10:16.583" v="1980" actId="20577"/>
        <pc:sldMkLst>
          <pc:docMk/>
          <pc:sldMk cId="2978231836" sldId="305"/>
        </pc:sldMkLst>
        <pc:spChg chg="mod">
          <ac:chgData name="Robyn Simcock" userId="e9394336-968c-4f06-99bc-f1f1eda91616" providerId="ADAL" clId="{732B0D8E-1318-445D-936D-970AB44B6F18}" dt="2025-11-21T22:10:16.583" v="1980" actId="20577"/>
          <ac:spMkLst>
            <pc:docMk/>
            <pc:sldMk cId="2978231836" sldId="305"/>
            <ac:spMk id="4" creationId="{D1341980-0D4E-8139-D2C4-B2714D54C2BC}"/>
          </ac:spMkLst>
        </pc:spChg>
        <pc:picChg chg="del">
          <ac:chgData name="Robyn Simcock" userId="e9394336-968c-4f06-99bc-f1f1eda91616" providerId="ADAL" clId="{732B0D8E-1318-445D-936D-970AB44B6F18}" dt="2025-11-21T21:21:06.893" v="1730" actId="478"/>
          <ac:picMkLst>
            <pc:docMk/>
            <pc:sldMk cId="2978231836" sldId="305"/>
            <ac:picMk id="5" creationId="{7F3EF0B0-846A-BC6D-AD80-25B05639C021}"/>
          </ac:picMkLst>
        </pc:picChg>
        <pc:picChg chg="add mod">
          <ac:chgData name="Robyn Simcock" userId="e9394336-968c-4f06-99bc-f1f1eda91616" providerId="ADAL" clId="{732B0D8E-1318-445D-936D-970AB44B6F18}" dt="2025-11-21T22:09:40.672" v="1953" actId="14100"/>
          <ac:picMkLst>
            <pc:docMk/>
            <pc:sldMk cId="2978231836" sldId="305"/>
            <ac:picMk id="1026" creationId="{21A58105-AA26-B301-6CDC-23DFDA8349ED}"/>
          </ac:picMkLst>
        </pc:picChg>
      </pc:sldChg>
      <pc:sldChg chg="modSp add mod">
        <pc:chgData name="Robyn Simcock" userId="e9394336-968c-4f06-99bc-f1f1eda91616" providerId="ADAL" clId="{732B0D8E-1318-445D-936D-970AB44B6F18}" dt="2025-11-21T22:01:55.110" v="1940" actId="20577"/>
        <pc:sldMkLst>
          <pc:docMk/>
          <pc:sldMk cId="3180708730" sldId="306"/>
        </pc:sldMkLst>
        <pc:spChg chg="mod">
          <ac:chgData name="Robyn Simcock" userId="e9394336-968c-4f06-99bc-f1f1eda91616" providerId="ADAL" clId="{732B0D8E-1318-445D-936D-970AB44B6F18}" dt="2025-11-21T22:01:55.110" v="1940" actId="20577"/>
          <ac:spMkLst>
            <pc:docMk/>
            <pc:sldMk cId="3180708730" sldId="306"/>
            <ac:spMk id="3" creationId="{A5CBAB12-3E8B-169D-68DE-9EC728578A3D}"/>
          </ac:spMkLst>
        </pc:spChg>
      </pc:sldChg>
      <pc:sldChg chg="delSp modSp add del mod ord">
        <pc:chgData name="Robyn Simcock" userId="e9394336-968c-4f06-99bc-f1f1eda91616" providerId="ADAL" clId="{732B0D8E-1318-445D-936D-970AB44B6F18}" dt="2025-11-21T22:10:44.811" v="2019" actId="47"/>
        <pc:sldMkLst>
          <pc:docMk/>
          <pc:sldMk cId="3395181301" sldId="307"/>
        </pc:sldMkLst>
        <pc:spChg chg="mod">
          <ac:chgData name="Robyn Simcock" userId="e9394336-968c-4f06-99bc-f1f1eda91616" providerId="ADAL" clId="{732B0D8E-1318-445D-936D-970AB44B6F18}" dt="2025-11-21T22:01:02.182" v="1916" actId="6549"/>
          <ac:spMkLst>
            <pc:docMk/>
            <pc:sldMk cId="3395181301" sldId="307"/>
            <ac:spMk id="5" creationId="{FCD8B89E-08C1-8231-A39B-964F48BECA33}"/>
          </ac:spMkLst>
        </pc:spChg>
        <pc:picChg chg="del">
          <ac:chgData name="Robyn Simcock" userId="e9394336-968c-4f06-99bc-f1f1eda91616" providerId="ADAL" clId="{732B0D8E-1318-445D-936D-970AB44B6F18}" dt="2025-11-21T22:01:04.418" v="1917" actId="478"/>
          <ac:picMkLst>
            <pc:docMk/>
            <pc:sldMk cId="3395181301" sldId="307"/>
            <ac:picMk id="8" creationId="{8846D5D0-6466-2770-A29B-16AFF3DE7BC7}"/>
          </ac:picMkLst>
        </pc:picChg>
        <pc:picChg chg="del">
          <ac:chgData name="Robyn Simcock" userId="e9394336-968c-4f06-99bc-f1f1eda91616" providerId="ADAL" clId="{732B0D8E-1318-445D-936D-970AB44B6F18}" dt="2025-11-21T22:01:05.118" v="1918" actId="478"/>
          <ac:picMkLst>
            <pc:docMk/>
            <pc:sldMk cId="3395181301" sldId="307"/>
            <ac:picMk id="10" creationId="{4C124C99-83E2-87EC-3ADA-B5EA762B964D}"/>
          </ac:picMkLst>
        </pc:picChg>
      </pc:sldChg>
      <pc:sldChg chg="addSp delSp modSp add mod">
        <pc:chgData name="Robyn Simcock" userId="e9394336-968c-4f06-99bc-f1f1eda91616" providerId="ADAL" clId="{732B0D8E-1318-445D-936D-970AB44B6F18}" dt="2025-11-21T22:13:26.777" v="2220" actId="1076"/>
        <pc:sldMkLst>
          <pc:docMk/>
          <pc:sldMk cId="3921791428" sldId="308"/>
        </pc:sldMkLst>
        <pc:spChg chg="mod">
          <ac:chgData name="Robyn Simcock" userId="e9394336-968c-4f06-99bc-f1f1eda91616" providerId="ADAL" clId="{732B0D8E-1318-445D-936D-970AB44B6F18}" dt="2025-11-21T22:10:34.649" v="2016" actId="20577"/>
          <ac:spMkLst>
            <pc:docMk/>
            <pc:sldMk cId="3921791428" sldId="308"/>
            <ac:spMk id="4" creationId="{B6F60942-003D-2A7C-B127-84AE4925D50D}"/>
          </ac:spMkLst>
        </pc:spChg>
        <pc:picChg chg="del">
          <ac:chgData name="Robyn Simcock" userId="e9394336-968c-4f06-99bc-f1f1eda91616" providerId="ADAL" clId="{732B0D8E-1318-445D-936D-970AB44B6F18}" dt="2025-11-21T22:10:36.770" v="2017" actId="478"/>
          <ac:picMkLst>
            <pc:docMk/>
            <pc:sldMk cId="3921791428" sldId="308"/>
            <ac:picMk id="1026" creationId="{F9D29DFC-230A-F3F0-E952-D8E51A125DA6}"/>
          </ac:picMkLst>
        </pc:picChg>
        <pc:picChg chg="add mod">
          <ac:chgData name="Robyn Simcock" userId="e9394336-968c-4f06-99bc-f1f1eda91616" providerId="ADAL" clId="{732B0D8E-1318-445D-936D-970AB44B6F18}" dt="2025-11-21T22:13:26.777" v="2220" actId="1076"/>
          <ac:picMkLst>
            <pc:docMk/>
            <pc:sldMk cId="3921791428" sldId="308"/>
            <ac:picMk id="2050" creationId="{02791A58-18F8-3290-342A-5E8428FD4F13}"/>
          </ac:picMkLst>
        </pc:picChg>
      </pc:sldChg>
      <pc:sldChg chg="addSp modSp add mod">
        <pc:chgData name="Robyn Simcock" userId="e9394336-968c-4f06-99bc-f1f1eda91616" providerId="ADAL" clId="{732B0D8E-1318-445D-936D-970AB44B6F18}" dt="2025-11-21T22:15:21.165" v="2293" actId="207"/>
        <pc:sldMkLst>
          <pc:docMk/>
          <pc:sldMk cId="278658295" sldId="309"/>
        </pc:sldMkLst>
        <pc:spChg chg="mod">
          <ac:chgData name="Robyn Simcock" userId="e9394336-968c-4f06-99bc-f1f1eda91616" providerId="ADAL" clId="{732B0D8E-1318-445D-936D-970AB44B6F18}" dt="2025-11-21T22:15:21.165" v="2293" actId="207"/>
          <ac:spMkLst>
            <pc:docMk/>
            <pc:sldMk cId="278658295" sldId="309"/>
            <ac:spMk id="4" creationId="{F7D38B4E-7E1B-335D-281C-13BE937D14BB}"/>
          </ac:spMkLst>
        </pc:spChg>
        <pc:picChg chg="add mod">
          <ac:chgData name="Robyn Simcock" userId="e9394336-968c-4f06-99bc-f1f1eda91616" providerId="ADAL" clId="{732B0D8E-1318-445D-936D-970AB44B6F18}" dt="2025-11-21T22:15:12.884" v="2292" actId="1076"/>
          <ac:picMkLst>
            <pc:docMk/>
            <pc:sldMk cId="278658295" sldId="309"/>
            <ac:picMk id="3" creationId="{F2100145-0FA2-C313-6CE8-246A22208482}"/>
          </ac:picMkLst>
        </pc:picChg>
      </pc:sldChg>
      <pc:sldChg chg="addSp delSp modSp add del mod">
        <pc:chgData name="Robyn Simcock" userId="e9394336-968c-4f06-99bc-f1f1eda91616" providerId="ADAL" clId="{732B0D8E-1318-445D-936D-970AB44B6F18}" dt="2025-11-21T22:18:58.334" v="2325" actId="47"/>
        <pc:sldMkLst>
          <pc:docMk/>
          <pc:sldMk cId="2173668501" sldId="310"/>
        </pc:sldMkLst>
        <pc:spChg chg="mod">
          <ac:chgData name="Robyn Simcock" userId="e9394336-968c-4f06-99bc-f1f1eda91616" providerId="ADAL" clId="{732B0D8E-1318-445D-936D-970AB44B6F18}" dt="2025-11-21T22:12:18.414" v="2207" actId="20577"/>
          <ac:spMkLst>
            <pc:docMk/>
            <pc:sldMk cId="2173668501" sldId="310"/>
            <ac:spMk id="4" creationId="{F74E50EC-C3B8-4D20-9C87-8A26D24E679F}"/>
          </ac:spMkLst>
        </pc:spChg>
        <pc:picChg chg="add mod">
          <ac:chgData name="Robyn Simcock" userId="e9394336-968c-4f06-99bc-f1f1eda91616" providerId="ADAL" clId="{732B0D8E-1318-445D-936D-970AB44B6F18}" dt="2025-11-21T22:16:06.864" v="2295"/>
          <ac:picMkLst>
            <pc:docMk/>
            <pc:sldMk cId="2173668501" sldId="310"/>
            <ac:picMk id="3" creationId="{69BB0DA0-4E20-1D73-0971-939A6A737503}"/>
          </ac:picMkLst>
        </pc:picChg>
        <pc:picChg chg="add del mod">
          <ac:chgData name="Robyn Simcock" userId="e9394336-968c-4f06-99bc-f1f1eda91616" providerId="ADAL" clId="{732B0D8E-1318-445D-936D-970AB44B6F18}" dt="2025-11-21T22:16:04.633" v="2294" actId="478"/>
          <ac:picMkLst>
            <pc:docMk/>
            <pc:sldMk cId="2173668501" sldId="310"/>
            <ac:picMk id="3074" creationId="{C356119E-9923-D0AF-1822-69853A9E06FB}"/>
          </ac:picMkLst>
        </pc:picChg>
      </pc:sldChg>
      <pc:sldChg chg="addSp modSp add mod">
        <pc:chgData name="Robyn Simcock" userId="e9394336-968c-4f06-99bc-f1f1eda91616" providerId="ADAL" clId="{732B0D8E-1318-445D-936D-970AB44B6F18}" dt="2025-11-21T22:18:52.238" v="2324" actId="1076"/>
        <pc:sldMkLst>
          <pc:docMk/>
          <pc:sldMk cId="3918988330" sldId="311"/>
        </pc:sldMkLst>
        <pc:spChg chg="add mod">
          <ac:chgData name="Robyn Simcock" userId="e9394336-968c-4f06-99bc-f1f1eda91616" providerId="ADAL" clId="{732B0D8E-1318-445D-936D-970AB44B6F18}" dt="2025-11-21T22:18:52.238" v="2324" actId="1076"/>
          <ac:spMkLst>
            <pc:docMk/>
            <pc:sldMk cId="3918988330" sldId="311"/>
            <ac:spMk id="3" creationId="{6C3BB43B-B6CC-17CB-3658-D874E402AABB}"/>
          </ac:spMkLst>
        </pc:spChg>
        <pc:spChg chg="mod">
          <ac:chgData name="Robyn Simcock" userId="e9394336-968c-4f06-99bc-f1f1eda91616" providerId="ADAL" clId="{732B0D8E-1318-445D-936D-970AB44B6F18}" dt="2025-11-21T22:18:44.882" v="2323" actId="2711"/>
          <ac:spMkLst>
            <pc:docMk/>
            <pc:sldMk cId="3918988330" sldId="311"/>
            <ac:spMk id="6" creationId="{E8B5DBF1-9844-2791-B204-3B607AA6FB17}"/>
          </ac:spMkLst>
        </pc:spChg>
        <pc:picChg chg="mod">
          <ac:chgData name="Robyn Simcock" userId="e9394336-968c-4f06-99bc-f1f1eda91616" providerId="ADAL" clId="{732B0D8E-1318-445D-936D-970AB44B6F18}" dt="2025-11-21T22:17:58.532" v="2317" actId="1076"/>
          <ac:picMkLst>
            <pc:docMk/>
            <pc:sldMk cId="3918988330" sldId="311"/>
            <ac:picMk id="5" creationId="{EC5C083E-8A52-F7A9-BED6-DF222169D63D}"/>
          </ac:picMkLst>
        </pc:picChg>
      </pc:sldChg>
      <pc:sldChg chg="addSp delSp modSp add mod setBg setFolMasterObjs addAnim">
        <pc:chgData name="Robyn Simcock" userId="e9394336-968c-4f06-99bc-f1f1eda91616" providerId="ADAL" clId="{732B0D8E-1318-445D-936D-970AB44B6F18}" dt="2025-11-21T23:15:50.947" v="2410" actId="20577"/>
        <pc:sldMkLst>
          <pc:docMk/>
          <pc:sldMk cId="1275672211" sldId="312"/>
        </pc:sldMkLst>
        <pc:spChg chg="mod ord">
          <ac:chgData name="Robyn Simcock" userId="e9394336-968c-4f06-99bc-f1f1eda91616" providerId="ADAL" clId="{732B0D8E-1318-445D-936D-970AB44B6F18}" dt="2025-11-21T23:15:50.947" v="2410" actId="20577"/>
          <ac:spMkLst>
            <pc:docMk/>
            <pc:sldMk cId="1275672211" sldId="312"/>
            <ac:spMk id="2" creationId="{9C809B6A-3592-AA91-6DA1-66909E4EEC5B}"/>
          </ac:spMkLst>
        </pc:spChg>
        <pc:spChg chg="mod ord">
          <ac:chgData name="Robyn Simcock" userId="e9394336-968c-4f06-99bc-f1f1eda91616" providerId="ADAL" clId="{732B0D8E-1318-445D-936D-970AB44B6F18}" dt="2025-11-21T23:15:41.953" v="2395" actId="27636"/>
          <ac:spMkLst>
            <pc:docMk/>
            <pc:sldMk cId="1275672211" sldId="312"/>
            <ac:spMk id="4" creationId="{A237FBB6-4767-BAE8-2D9F-08104E57008D}"/>
          </ac:spMkLst>
        </pc:spChg>
        <pc:spChg chg="add">
          <ac:chgData name="Robyn Simcock" userId="e9394336-968c-4f06-99bc-f1f1eda91616" providerId="ADAL" clId="{732B0D8E-1318-445D-936D-970AB44B6F18}" dt="2025-11-21T23:15:07.936" v="2330" actId="26606"/>
          <ac:spMkLst>
            <pc:docMk/>
            <pc:sldMk cId="1275672211" sldId="312"/>
            <ac:spMk id="9" creationId="{0671A8AE-40A1-4631-A6B8-581AFF065482}"/>
          </ac:spMkLst>
        </pc:spChg>
        <pc:spChg chg="add">
          <ac:chgData name="Robyn Simcock" userId="e9394336-968c-4f06-99bc-f1f1eda91616" providerId="ADAL" clId="{732B0D8E-1318-445D-936D-970AB44B6F18}" dt="2025-11-21T23:15:07.936" v="2330" actId="26606"/>
          <ac:spMkLst>
            <pc:docMk/>
            <pc:sldMk cId="1275672211" sldId="312"/>
            <ac:spMk id="11" creationId="{AB58EF07-17C2-48CF-ABB0-EEF1F17CB8F0}"/>
          </ac:spMkLst>
        </pc:spChg>
        <pc:spChg chg="add">
          <ac:chgData name="Robyn Simcock" userId="e9394336-968c-4f06-99bc-f1f1eda91616" providerId="ADAL" clId="{732B0D8E-1318-445D-936D-970AB44B6F18}" dt="2025-11-21T23:15:07.936" v="2330" actId="26606"/>
          <ac:spMkLst>
            <pc:docMk/>
            <pc:sldMk cId="1275672211" sldId="312"/>
            <ac:spMk id="13" creationId="{AF2F604E-43BE-4DC3-B983-E071523364F8}"/>
          </ac:spMkLst>
        </pc:spChg>
        <pc:spChg chg="add">
          <ac:chgData name="Robyn Simcock" userId="e9394336-968c-4f06-99bc-f1f1eda91616" providerId="ADAL" clId="{732B0D8E-1318-445D-936D-970AB44B6F18}" dt="2025-11-21T23:15:07.936" v="2330" actId="26606"/>
          <ac:spMkLst>
            <pc:docMk/>
            <pc:sldMk cId="1275672211" sldId="312"/>
            <ac:spMk id="15" creationId="{08C9B587-E65E-4B52-B37C-ABEBB6E87928}"/>
          </ac:spMkLst>
        </pc:spChg>
        <pc:picChg chg="add mod">
          <ac:chgData name="Robyn Simcock" userId="e9394336-968c-4f06-99bc-f1f1eda91616" providerId="ADAL" clId="{732B0D8E-1318-445D-936D-970AB44B6F18}" dt="2025-11-21T23:15:07.936" v="2330" actId="26606"/>
          <ac:picMkLst>
            <pc:docMk/>
            <pc:sldMk cId="1275672211" sldId="312"/>
            <ac:picMk id="3" creationId="{865025F7-AC59-DDA0-5480-CD12BC688C16}"/>
          </ac:picMkLst>
        </pc:picChg>
        <pc:picChg chg="del">
          <ac:chgData name="Robyn Simcock" userId="e9394336-968c-4f06-99bc-f1f1eda91616" providerId="ADAL" clId="{732B0D8E-1318-445D-936D-970AB44B6F18}" dt="2025-11-21T23:15:01.342" v="2327" actId="478"/>
          <ac:picMkLst>
            <pc:docMk/>
            <pc:sldMk cId="1275672211" sldId="312"/>
            <ac:picMk id="1026" creationId="{B6F0491C-282D-925C-EC6D-5CC76B1705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AF774-8ED1-4332-94EE-676B2A0CCB7C}" type="datetimeFigureOut">
              <a:rPr lang="en-NZ" smtClean="0"/>
              <a:t>22/11/2025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93C2A-1A7D-4663-8F28-A64F0E0474C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217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Findings in 2020 – DRY </a:t>
            </a:r>
            <a:r>
              <a:rPr lang="en-NZ" dirty="0" err="1"/>
              <a:t>Waether</a:t>
            </a:r>
            <a:r>
              <a:rPr lang="en-NZ" dirty="0"/>
              <a:t> – less than 0.5 mm of 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93C2A-1A7D-4663-8F28-A64F0E0474CB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654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93C2A-1A7D-4663-8F28-A64F0E0474CB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556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08375" y="260984"/>
            <a:ext cx="530733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382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382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382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382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DF6C1-F855-E7AB-305F-CD715F104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9407C-189C-E93B-FCEA-CAE063750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DA76-E67E-0C71-868B-1AE81030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82FE-7E86-4C81-A401-E08A2EC7A035}" type="datetimeFigureOut">
              <a:rPr lang="en-NZ" smtClean="0"/>
              <a:t>22/11/2025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D5F72-A1CB-49D3-C093-F2D7799D1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001A9-3B82-5DC3-B25C-35D0F3FC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CAE4-2ADA-45B2-A8CE-3BDC43CCF05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4172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1633" y="108280"/>
            <a:ext cx="7522845" cy="1002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382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26791" y="2130679"/>
            <a:ext cx="5429250" cy="2708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usharma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watercare.co.nz/home/projects-and-updates/projects-around-auckland/newmarket-gully-wastewater-projec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9200" y="226441"/>
            <a:ext cx="28924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Calibri"/>
                <a:cs typeface="Calibri"/>
              </a:rPr>
              <a:t>Hapua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Thrive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1200" y="914400"/>
            <a:ext cx="8083550" cy="9310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95"/>
              </a:spcBef>
            </a:pPr>
            <a:r>
              <a:rPr sz="2400" i="1" dirty="0">
                <a:latin typeface="Calibri"/>
                <a:cs typeface="Calibri"/>
              </a:rPr>
              <a:t>Vision:</a:t>
            </a:r>
            <a:r>
              <a:rPr sz="2400" i="1" spc="-5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‘a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healthy</a:t>
            </a:r>
            <a:r>
              <a:rPr sz="2400" i="1" spc="-4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valley</a:t>
            </a:r>
            <a:r>
              <a:rPr sz="2400" i="1" spc="-4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and</a:t>
            </a:r>
            <a:r>
              <a:rPr sz="2400" i="1" spc="-75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foreshore</a:t>
            </a:r>
            <a:r>
              <a:rPr sz="2400" i="1" spc="-45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appreciated</a:t>
            </a:r>
            <a:r>
              <a:rPr sz="2400" i="1" spc="-3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and</a:t>
            </a:r>
            <a:r>
              <a:rPr sz="2400" i="1" spc="-7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nurtured</a:t>
            </a:r>
            <a:r>
              <a:rPr sz="2400" i="1" spc="-5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by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the</a:t>
            </a:r>
            <a:r>
              <a:rPr sz="2400" i="1" spc="-60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community</a:t>
            </a:r>
            <a:r>
              <a:rPr lang="en-NZ" sz="2400" i="1" spc="-10" dirty="0">
                <a:latin typeface="Calibri"/>
                <a:cs typeface="Calibri"/>
              </a:rPr>
              <a:t>'</a:t>
            </a:r>
            <a:endParaRPr sz="2400" dirty="0">
              <a:latin typeface="Calibri"/>
              <a:cs typeface="Calibri"/>
            </a:endParaRPr>
          </a:p>
          <a:p>
            <a:pPr marL="1215390" marR="1204595" indent="3175" algn="ctr">
              <a:lnSpc>
                <a:spcPct val="96400"/>
              </a:lnSpc>
              <a:spcBef>
                <a:spcPts val="40"/>
              </a:spcBef>
            </a:pPr>
            <a:r>
              <a:rPr sz="2400" i="1" spc="-50" dirty="0">
                <a:latin typeface="Calibri"/>
                <a:cs typeface="Calibri"/>
              </a:rPr>
              <a:t>’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25000" y="5562600"/>
            <a:ext cx="21736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www.tusharma.com</a:t>
            </a:r>
            <a:endParaRPr sz="2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60E3E-B540-3513-0CA2-CFA386B9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025F7-AC59-DDA0-5480-CD12BC688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4179" b="6434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237FBB6-4767-BAE8-2D9F-08104E5700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947545" marR="30480" indent="-1910080" algn="l" rtl="0">
              <a:lnSpc>
                <a:spcPct val="90000"/>
              </a:lnSpc>
              <a:spcBef>
                <a:spcPct val="0"/>
              </a:spcBef>
            </a:pPr>
            <a:r>
              <a:rPr lang="en-US" sz="3000" kern="1200" dirty="0">
                <a:solidFill>
                  <a:schemeClr val="bg1"/>
                </a:solidFill>
                <a:latin typeface="+mj-lt"/>
                <a:cs typeface="+mj-cs"/>
              </a:rPr>
              <a:t>Don’t flush wet wipes!</a:t>
            </a:r>
            <a:endParaRPr lang="en-US" sz="3000" kern="1200" baseline="26388" dirty="0">
              <a:solidFill>
                <a:schemeClr val="bg1"/>
              </a:solidFill>
              <a:latin typeface="+mj-lt"/>
              <a:cs typeface="+mj-cs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9C809B6A-3592-AA91-6DA1-66909E4EEC5B}"/>
              </a:ext>
            </a:extLst>
          </p:cNvPr>
          <p:cNvSpPr txBox="1"/>
          <p:nvPr/>
        </p:nvSpPr>
        <p:spPr>
          <a:xfrm>
            <a:off x="477980" y="4872922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5080" algn="l" rtl="0">
              <a:lnSpc>
                <a:spcPct val="90000"/>
              </a:lnSpc>
              <a:spcBef>
                <a:spcPts val="1000"/>
              </a:spcBef>
            </a:pPr>
            <a:r>
              <a:rPr lang="en-US" sz="2000" kern="1200" spc="-1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Portland </a:t>
            </a:r>
            <a:r>
              <a:rPr lang="en-US" sz="2000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Reserve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D3FCE51-7740-6553-5E6E-6DB74C3D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6883D4A-0C1E-DEB9-A5B4-1E5B55E411C8}"/>
              </a:ext>
            </a:extLst>
          </p:cNvPr>
          <p:cNvSpPr txBox="1"/>
          <p:nvPr/>
        </p:nvSpPr>
        <p:spPr>
          <a:xfrm>
            <a:off x="8553450" y="2319908"/>
            <a:ext cx="840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1F1F1"/>
                </a:solidFill>
                <a:latin typeface="Calibri"/>
                <a:cs typeface="Calibri"/>
              </a:rPr>
              <a:t>Hapua </a:t>
            </a:r>
            <a:r>
              <a:rPr sz="2000" spc="-20" dirty="0">
                <a:solidFill>
                  <a:srgbClr val="F1F1F1"/>
                </a:solidFill>
                <a:latin typeface="Calibri"/>
                <a:cs typeface="Calibri"/>
              </a:rPr>
              <a:t>Reserve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6F60942-003D-2A7C-B127-84AE4925D5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533400"/>
            <a:ext cx="100583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7545" marR="30480" indent="-1910080" algn="l">
              <a:lnSpc>
                <a:spcPct val="100000"/>
              </a:lnSpc>
              <a:spcBef>
                <a:spcPts val="105"/>
              </a:spcBef>
            </a:pPr>
            <a:r>
              <a:rPr lang="en-NZ" dirty="0"/>
              <a:t>2. Support Hapua Stream renovation</a:t>
            </a:r>
            <a:endParaRPr sz="3000" baseline="26388" dirty="0">
              <a:latin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791A58-18F8-3290-342A-5E8428FD4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00" y="1219200"/>
            <a:ext cx="10591799" cy="547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9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9CAC6E3-EE4D-5275-2DCC-955EE735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9E73C18-9FC7-A534-C01F-C744D13C398B}"/>
              </a:ext>
            </a:extLst>
          </p:cNvPr>
          <p:cNvSpPr txBox="1"/>
          <p:nvPr/>
        </p:nvSpPr>
        <p:spPr>
          <a:xfrm>
            <a:off x="8553450" y="2319908"/>
            <a:ext cx="840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1F1F1"/>
                </a:solidFill>
                <a:latin typeface="Calibri"/>
                <a:cs typeface="Calibri"/>
              </a:rPr>
              <a:t>Hapua </a:t>
            </a:r>
            <a:r>
              <a:rPr sz="2000" spc="-20" dirty="0">
                <a:solidFill>
                  <a:srgbClr val="F1F1F1"/>
                </a:solidFill>
                <a:latin typeface="Calibri"/>
                <a:cs typeface="Calibri"/>
              </a:rPr>
              <a:t>Reserve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7D38B4E-7E1B-335D-281C-13BE937D14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443106"/>
            <a:ext cx="10058399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7545" marR="30480" indent="-1910080" algn="l">
              <a:spcBef>
                <a:spcPts val="105"/>
              </a:spcBef>
            </a:pPr>
            <a:r>
              <a:rPr lang="en-NZ" dirty="0"/>
              <a:t>3. Support Newmarket Gully project to reduce overflows</a:t>
            </a:r>
            <a:br>
              <a:rPr lang="en-NZ" dirty="0"/>
            </a:br>
            <a:r>
              <a:rPr lang="en-NZ" sz="1800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ordia New" panose="020B0304020202020204" pitchFamily="34" charset="-34"/>
              </a:rPr>
              <a:t>(</a:t>
            </a:r>
            <a:r>
              <a:rPr lang="en-NZ" sz="1800" u="sng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ordia New" panose="020B0304020202020204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Newmarket Gully wastewater project</a:t>
            </a:r>
            <a:r>
              <a:rPr lang="en-NZ" sz="1800" dirty="0">
                <a:solidFill>
                  <a:schemeClr val="accent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ordia New" panose="020B0304020202020204" pitchFamily="34" charset="-34"/>
              </a:rPr>
              <a:t>)</a:t>
            </a:r>
            <a:br>
              <a:rPr lang="en-NZ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Cordia New" panose="020B0304020202020204" pitchFamily="34" charset="-34"/>
              </a:rPr>
            </a:br>
            <a:endParaRPr sz="3000" baseline="26388" dirty="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00145-0FA2-C313-6CE8-246A22208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942357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ter with plants growing on it&#10;&#10;AI-generated content may be incorrect.">
            <a:extLst>
              <a:ext uri="{FF2B5EF4-FFF2-40B4-BE49-F238E27FC236}">
                <a16:creationId xmlns:a16="http://schemas.microsoft.com/office/drawing/2014/main" id="{EC5C083E-8A52-F7A9-BED6-DF222169D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7200" y="-762000"/>
            <a:ext cx="12725400" cy="7158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5DBF1-9844-2791-B204-3B607AA6FB17}"/>
              </a:ext>
            </a:extLst>
          </p:cNvPr>
          <p:cNvSpPr txBox="1"/>
          <p:nvPr/>
        </p:nvSpPr>
        <p:spPr>
          <a:xfrm>
            <a:off x="887506" y="4229099"/>
            <a:ext cx="5439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Send us your feedback 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hapuathrive@gmail.com</a:t>
            </a:r>
            <a:endParaRPr lang="en-NZ" sz="3200" b="1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8" name="Picture 7" descr="A qr code with a white circle&#10;&#10;AI-generated content may be incorrect.">
            <a:extLst>
              <a:ext uri="{FF2B5EF4-FFF2-40B4-BE49-F238E27FC236}">
                <a16:creationId xmlns:a16="http://schemas.microsoft.com/office/drawing/2014/main" id="{B97D1789-EDE9-4153-72CA-F02FCDD6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41" y="766290"/>
            <a:ext cx="5044888" cy="5325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1EC853-AD79-D17A-E3A6-526FA23A731B}"/>
              </a:ext>
            </a:extLst>
          </p:cNvPr>
          <p:cNvSpPr txBox="1"/>
          <p:nvPr/>
        </p:nvSpPr>
        <p:spPr>
          <a:xfrm>
            <a:off x="10624577" y="6495691"/>
            <a:ext cx="1494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009999"/>
                </a:solidFill>
              </a:rPr>
              <a:t>Photo by Shaun Lee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6C3BB43B-B6CC-17CB-3658-D874E402AABB}"/>
              </a:ext>
            </a:extLst>
          </p:cNvPr>
          <p:cNvSpPr txBox="1">
            <a:spLocks/>
          </p:cNvSpPr>
          <p:nvPr/>
        </p:nvSpPr>
        <p:spPr>
          <a:xfrm>
            <a:off x="-877546" y="1648585"/>
            <a:ext cx="6705600" cy="1490793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ctr">
              <a:defRPr sz="6000" b="1" i="0">
                <a:solidFill>
                  <a:srgbClr val="53823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947545" marR="30480" indent="-1910080" algn="l">
              <a:spcBef>
                <a:spcPts val="105"/>
              </a:spcBef>
            </a:pPr>
            <a:r>
              <a:rPr lang="en-NZ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What would help you connect more often and more closely with the bay? </a:t>
            </a:r>
            <a:endParaRPr lang="en-NZ" sz="3200" baseline="26388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88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980F66-1890-BCA6-FE93-0AD39A221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2" y="2929084"/>
            <a:ext cx="7523116" cy="99983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B1B02C-5382-040E-049A-674DECB3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46" y="468849"/>
            <a:ext cx="7522845" cy="492443"/>
          </a:xfrm>
        </p:spPr>
        <p:txBody>
          <a:bodyPr/>
          <a:lstStyle/>
          <a:p>
            <a:r>
              <a:rPr lang="en-NZ" dirty="0"/>
              <a:t>Faults Found to March 2023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B0E9A0D2-7712-994F-8812-6B355D288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844066"/>
              </p:ext>
            </p:extLst>
          </p:nvPr>
        </p:nvGraphicFramePr>
        <p:xfrm>
          <a:off x="625246" y="1143000"/>
          <a:ext cx="5883273" cy="45698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3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2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5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8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Sub-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catchment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Private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issues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Private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issues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resolved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Public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issues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Public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issues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resolved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Parnell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endParaRPr lang="en-NZ" sz="2400" dirty="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NZ" sz="2400" dirty="0">
                          <a:latin typeface="Calibri"/>
                          <a:cs typeface="Calibri"/>
                        </a:rPr>
                        <a:t>33%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9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en-NZ" sz="2400" dirty="0">
                          <a:latin typeface="Calibri"/>
                          <a:cs typeface="Calibri"/>
                        </a:rPr>
                        <a:t>100%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Hapua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19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2400" spc="-5" dirty="0">
                          <a:latin typeface="Calibri"/>
                          <a:cs typeface="Calibri"/>
                        </a:rPr>
                        <a:t>90%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22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NZ" sz="2400" spc="-5" dirty="0">
                          <a:latin typeface="Calibri"/>
                          <a:cs typeface="Calibri"/>
                        </a:rPr>
                        <a:t>64%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3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Portland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NZ" sz="2400" dirty="0">
                          <a:latin typeface="Calibri"/>
                          <a:cs typeface="Calibri"/>
                        </a:rPr>
                        <a:t>33%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9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en-NZ" sz="2400" dirty="0">
                          <a:latin typeface="Calibri"/>
                          <a:cs typeface="Calibri"/>
                        </a:rPr>
                        <a:t>78%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Newmarket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10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lang="en-NZ" sz="2400" dirty="0">
                          <a:latin typeface="Calibri"/>
                          <a:cs typeface="Calibri"/>
                        </a:rPr>
                        <a:t>0%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21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NZ" sz="2400" spc="-5" dirty="0">
                          <a:latin typeface="Calibri"/>
                          <a:cs typeface="Calibri"/>
                        </a:rPr>
                        <a:t>57%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NZ" sz="2400" b="1" spc="-5" dirty="0">
                          <a:latin typeface="Calibri"/>
                          <a:cs typeface="Calibri"/>
                        </a:rPr>
                        <a:t>7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2400" b="1" spc="-5" dirty="0">
                          <a:latin typeface="Calibri"/>
                          <a:cs typeface="Calibri"/>
                        </a:rPr>
                        <a:t>56%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lang="en-NZ" sz="2400" b="1" spc="-5" dirty="0">
                          <a:latin typeface="Calibri"/>
                          <a:cs typeface="Calibri"/>
                        </a:rPr>
                        <a:t>1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NZ" sz="2400" b="1" spc="-5" dirty="0">
                          <a:latin typeface="Calibri"/>
                          <a:cs typeface="Calibri"/>
                        </a:rPr>
                        <a:t>75%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object 4">
            <a:extLst>
              <a:ext uri="{FF2B5EF4-FFF2-40B4-BE49-F238E27FC236}">
                <a16:creationId xmlns:a16="http://schemas.microsoft.com/office/drawing/2014/main" id="{3010E1F2-0DBA-D6DF-94DF-89AF6E8BAA09}"/>
              </a:ext>
            </a:extLst>
          </p:cNvPr>
          <p:cNvSpPr/>
          <p:nvPr/>
        </p:nvSpPr>
        <p:spPr>
          <a:xfrm>
            <a:off x="6781800" y="592420"/>
            <a:ext cx="5097799" cy="585575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525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5800" y="886814"/>
            <a:ext cx="8494775" cy="15036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  <a:tab pos="469900" algn="l"/>
              </a:tabLst>
            </a:pPr>
            <a:r>
              <a:rPr lang="en-NZ" sz="3200" b="1" kern="100" dirty="0">
                <a:solidFill>
                  <a:srgbClr val="538235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Progress on water quality in the Bay since the 2019/2020 fright</a:t>
            </a:r>
            <a:endParaRPr lang="en-N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9265" indent="-45656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endParaRPr sz="3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886814"/>
            <a:ext cx="2148298" cy="867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CA3C7A-F400-33B7-629F-32ED55211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0" b="14994"/>
          <a:stretch/>
        </p:blipFill>
        <p:spPr>
          <a:xfrm>
            <a:off x="64405" y="2514600"/>
            <a:ext cx="12127595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53450" y="2319908"/>
            <a:ext cx="840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1F1F1"/>
                </a:solidFill>
                <a:latin typeface="Calibri"/>
                <a:cs typeface="Calibri"/>
              </a:rPr>
              <a:t>Hapua </a:t>
            </a:r>
            <a:r>
              <a:rPr sz="2000" spc="-20" dirty="0">
                <a:solidFill>
                  <a:srgbClr val="F1F1F1"/>
                </a:solidFill>
                <a:latin typeface="Calibri"/>
                <a:cs typeface="Calibri"/>
              </a:rPr>
              <a:t>Reserve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6800" y="792552"/>
            <a:ext cx="100583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7545" marR="30480" indent="-1910080">
              <a:lnSpc>
                <a:spcPct val="100000"/>
              </a:lnSpc>
              <a:spcBef>
                <a:spcPts val="105"/>
              </a:spcBef>
            </a:pPr>
            <a:r>
              <a:rPr lang="en-NZ" dirty="0"/>
              <a:t>2019/20 ‘</a:t>
            </a:r>
            <a:r>
              <a:rPr dirty="0"/>
              <a:t>STINK</a:t>
            </a:r>
            <a:r>
              <a:rPr lang="en-NZ" dirty="0"/>
              <a:t>’</a:t>
            </a:r>
            <a:r>
              <a:rPr spc="-30" dirty="0"/>
              <a:t> </a:t>
            </a:r>
            <a:r>
              <a:rPr lang="en-NZ" sz="3200" spc="-10" dirty="0"/>
              <a:t>water q</a:t>
            </a:r>
            <a:r>
              <a:rPr sz="3200" spc="-10" dirty="0" err="1"/>
              <a:t>uality</a:t>
            </a:r>
            <a:endParaRPr sz="3000" baseline="26388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6772" y="1905000"/>
            <a:ext cx="5639550" cy="44133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NZ" sz="2200" dirty="0">
                <a:solidFill>
                  <a:srgbClr val="538235"/>
                </a:solidFill>
                <a:latin typeface="Calibri"/>
                <a:cs typeface="Calibri"/>
              </a:rPr>
              <a:t>Stinky streams and d</a:t>
            </a:r>
            <a:r>
              <a:rPr sz="2200" dirty="0" err="1">
                <a:solidFill>
                  <a:srgbClr val="538235"/>
                </a:solidFill>
                <a:latin typeface="Calibri"/>
                <a:cs typeface="Calibri"/>
              </a:rPr>
              <a:t>irty</a:t>
            </a:r>
            <a:r>
              <a:rPr lang="en-NZ" sz="2200" spc="-65" dirty="0">
                <a:solidFill>
                  <a:srgbClr val="538235"/>
                </a:solidFill>
                <a:latin typeface="Calibri"/>
                <a:cs typeface="Calibri"/>
              </a:rPr>
              <a:t>-</a:t>
            </a:r>
            <a:r>
              <a:rPr sz="2200" dirty="0">
                <a:solidFill>
                  <a:srgbClr val="538235"/>
                </a:solidFill>
                <a:latin typeface="Calibri"/>
                <a:cs typeface="Calibri"/>
              </a:rPr>
              <a:t>looking</a:t>
            </a:r>
            <a:r>
              <a:rPr sz="2200" spc="-60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538235"/>
                </a:solidFill>
                <a:latin typeface="Calibri"/>
                <a:cs typeface="Calibri"/>
              </a:rPr>
              <a:t>water</a:t>
            </a:r>
            <a:endParaRPr sz="22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  <a:tab pos="1565275" algn="l"/>
              </a:tabLst>
            </a:pPr>
            <a:endParaRPr lang="en-NZ" sz="2200" spc="-10" dirty="0">
              <a:solidFill>
                <a:srgbClr val="538235"/>
              </a:solidFill>
              <a:latin typeface="Calibri"/>
              <a:cs typeface="Calibri"/>
            </a:endParaRPr>
          </a:p>
          <a:p>
            <a:pPr marL="12065" marR="5080">
              <a:lnSpc>
                <a:spcPct val="100000"/>
              </a:lnSpc>
              <a:tabLst>
                <a:tab pos="299085" algn="l"/>
                <a:tab pos="299720" algn="l"/>
                <a:tab pos="1565275" algn="l"/>
              </a:tabLst>
            </a:pPr>
            <a:r>
              <a:rPr lang="en-NZ" sz="2200" spc="-10" dirty="0">
                <a:solidFill>
                  <a:srgbClr val="538235"/>
                </a:solidFill>
                <a:latin typeface="Calibri"/>
                <a:cs typeface="Calibri"/>
              </a:rPr>
              <a:t>Community concerned about safety of</a:t>
            </a:r>
            <a:endParaRPr lang="en-NZ" sz="2200" dirty="0">
              <a:solidFill>
                <a:srgbClr val="538235"/>
              </a:solidFill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  <a:tab pos="1565275" algn="l"/>
              </a:tabLst>
            </a:pPr>
            <a:r>
              <a:rPr lang="en-NZ" sz="2200" spc="-60" dirty="0">
                <a:solidFill>
                  <a:srgbClr val="538235"/>
                </a:solidFill>
                <a:latin typeface="Calibri"/>
                <a:cs typeface="Calibri"/>
              </a:rPr>
              <a:t>swimming/kayaking/paddle-boarding in the bay </a:t>
            </a:r>
          </a:p>
          <a:p>
            <a:pPr marL="299085" marR="5080" indent="-287020">
              <a:buFont typeface="Arial"/>
              <a:buChar char="•"/>
              <a:tabLst>
                <a:tab pos="299085" algn="l"/>
                <a:tab pos="299720" algn="l"/>
                <a:tab pos="1565275" algn="l"/>
              </a:tabLst>
            </a:pPr>
            <a:r>
              <a:rPr lang="en-NZ" sz="2200" dirty="0">
                <a:solidFill>
                  <a:srgbClr val="538235"/>
                </a:solidFill>
                <a:latin typeface="Calibri"/>
                <a:cs typeface="Calibri"/>
              </a:rPr>
              <a:t>playing</a:t>
            </a:r>
            <a:r>
              <a:rPr lang="en-NZ" sz="2200" spc="-7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lang="en-NZ" sz="2200" dirty="0">
                <a:solidFill>
                  <a:srgbClr val="538235"/>
                </a:solidFill>
                <a:latin typeface="Calibri"/>
                <a:cs typeface="Calibri"/>
              </a:rPr>
              <a:t>in</a:t>
            </a:r>
            <a:r>
              <a:rPr lang="en-NZ" sz="2200" spc="-7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lang="en-NZ" sz="2200" spc="-10" dirty="0">
                <a:solidFill>
                  <a:srgbClr val="538235"/>
                </a:solidFill>
                <a:latin typeface="Calibri"/>
                <a:cs typeface="Calibri"/>
              </a:rPr>
              <a:t>streams and bay – retrieving balls</a:t>
            </a:r>
          </a:p>
          <a:p>
            <a:pPr marL="299085" marR="5080" indent="-287020">
              <a:buFont typeface="Arial"/>
              <a:buChar char="•"/>
              <a:tabLst>
                <a:tab pos="299085" algn="l"/>
                <a:tab pos="299720" algn="l"/>
                <a:tab pos="1565275" algn="l"/>
              </a:tabLst>
            </a:pPr>
            <a:r>
              <a:rPr lang="en-NZ" sz="2200" dirty="0">
                <a:solidFill>
                  <a:srgbClr val="538235"/>
                </a:solidFill>
                <a:latin typeface="Calibri"/>
                <a:cs typeface="Calibri"/>
              </a:rPr>
              <a:t>walking</a:t>
            </a:r>
            <a:r>
              <a:rPr lang="en-NZ" sz="2200" spc="-70" dirty="0">
                <a:solidFill>
                  <a:srgbClr val="538235"/>
                </a:solidFill>
                <a:latin typeface="Calibri"/>
                <a:cs typeface="Calibri"/>
              </a:rPr>
              <a:t> the </a:t>
            </a:r>
            <a:r>
              <a:rPr lang="en-NZ" sz="2200" dirty="0">
                <a:solidFill>
                  <a:srgbClr val="538235"/>
                </a:solidFill>
                <a:latin typeface="Calibri"/>
                <a:cs typeface="Calibri"/>
              </a:rPr>
              <a:t>school</a:t>
            </a:r>
            <a:r>
              <a:rPr lang="en-NZ" sz="2200" spc="-5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lang="en-NZ" sz="2200" dirty="0">
                <a:solidFill>
                  <a:srgbClr val="538235"/>
                </a:solidFill>
                <a:latin typeface="Calibri"/>
                <a:cs typeface="Calibri"/>
              </a:rPr>
              <a:t>bus</a:t>
            </a:r>
            <a:r>
              <a:rPr lang="en-NZ" sz="2200" spc="-65" dirty="0">
                <a:solidFill>
                  <a:srgbClr val="538235"/>
                </a:solidFill>
                <a:latin typeface="Calibri"/>
                <a:cs typeface="Calibri"/>
              </a:rPr>
              <a:t> on wet days</a:t>
            </a:r>
          </a:p>
          <a:p>
            <a:pPr marL="299085" marR="5080" indent="-287020">
              <a:buFont typeface="Arial"/>
              <a:buChar char="•"/>
              <a:tabLst>
                <a:tab pos="299085" algn="l"/>
                <a:tab pos="299720" algn="l"/>
                <a:tab pos="1565275" algn="l"/>
              </a:tabLst>
            </a:pPr>
            <a:r>
              <a:rPr lang="en-NZ" sz="2200" spc="-10" dirty="0">
                <a:solidFill>
                  <a:srgbClr val="538235"/>
                </a:solidFill>
                <a:latin typeface="Calibri"/>
                <a:cs typeface="Calibri"/>
              </a:rPr>
              <a:t>school activities in parks?</a:t>
            </a:r>
            <a:endParaRPr lang="en-NZ" sz="22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  <a:tab pos="1565275" algn="l"/>
              </a:tabLst>
            </a:pPr>
            <a:r>
              <a:rPr lang="en-NZ" sz="2200" spc="-60" dirty="0">
                <a:solidFill>
                  <a:srgbClr val="538235"/>
                </a:solidFill>
                <a:latin typeface="Calibri"/>
                <a:cs typeface="Calibri"/>
              </a:rPr>
              <a:t>fishing for</a:t>
            </a:r>
            <a:r>
              <a:rPr sz="2200" spc="-6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538235"/>
                </a:solidFill>
                <a:latin typeface="Calibri"/>
                <a:cs typeface="Calibri"/>
              </a:rPr>
              <a:t>flounder</a:t>
            </a:r>
            <a:r>
              <a:rPr sz="2200" spc="-7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538235"/>
                </a:solidFill>
                <a:latin typeface="Calibri"/>
                <a:cs typeface="Calibri"/>
              </a:rPr>
              <a:t>and</a:t>
            </a:r>
            <a:r>
              <a:rPr sz="2200" spc="-6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538235"/>
                </a:solidFill>
                <a:latin typeface="Calibri"/>
                <a:cs typeface="Calibri"/>
              </a:rPr>
              <a:t>other</a:t>
            </a:r>
            <a:r>
              <a:rPr sz="2200" spc="-35" dirty="0">
                <a:solidFill>
                  <a:srgbClr val="538235"/>
                </a:solidFill>
                <a:latin typeface="Calibri"/>
                <a:cs typeface="Calibri"/>
              </a:rPr>
              <a:t> </a:t>
            </a:r>
            <a:r>
              <a:rPr sz="2200" spc="-10" dirty="0" err="1">
                <a:solidFill>
                  <a:srgbClr val="538235"/>
                </a:solidFill>
                <a:latin typeface="Calibri"/>
                <a:cs typeface="Calibri"/>
              </a:rPr>
              <a:t>kaimoana</a:t>
            </a:r>
            <a:endParaRPr lang="en-NZ" sz="2200" spc="-10" dirty="0">
              <a:solidFill>
                <a:srgbClr val="538235"/>
              </a:solidFill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  <a:tab pos="1565275" algn="l"/>
              </a:tabLst>
            </a:pPr>
            <a:endParaRPr lang="en-NZ" sz="2200" spc="-10" dirty="0">
              <a:solidFill>
                <a:srgbClr val="538235"/>
              </a:solidFill>
              <a:latin typeface="Calibri"/>
              <a:cs typeface="Calibri"/>
            </a:endParaRPr>
          </a:p>
          <a:p>
            <a:pPr marL="12065" marR="5080">
              <a:lnSpc>
                <a:spcPct val="100000"/>
              </a:lnSpc>
              <a:tabLst>
                <a:tab pos="299085" algn="l"/>
                <a:tab pos="299720" algn="l"/>
                <a:tab pos="1565275" algn="l"/>
              </a:tabLst>
            </a:pPr>
            <a:r>
              <a:rPr lang="en-NZ" sz="2200" dirty="0">
                <a:latin typeface="Calibri"/>
                <a:cs typeface="Calibri"/>
              </a:rPr>
              <a:t>Council tested water at all inlets into the Bay through summer 20/21 to diagnose size and scale of the issue</a:t>
            </a:r>
          </a:p>
          <a:p>
            <a:pPr marL="12065" marR="5080">
              <a:lnSpc>
                <a:spcPct val="100000"/>
              </a:lnSpc>
              <a:tabLst>
                <a:tab pos="299085" algn="l"/>
                <a:tab pos="299720" algn="l"/>
                <a:tab pos="1565275" algn="l"/>
              </a:tabLst>
            </a:pPr>
            <a:endParaRPr sz="22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6" y="5259323"/>
            <a:ext cx="4116323" cy="1598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C8CE8-DEAD-2D23-B8F6-095AE9D9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1081"/>
            <a:ext cx="4963952" cy="3207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93A80-D5D2-2D17-2C6D-C262AC36F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446650"/>
            <a:ext cx="4787477" cy="33351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381000"/>
            <a:ext cx="108966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FB96317-7280-B117-619B-34B96BE4B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13E9064-23C8-3CDD-8350-956F1CF49981}"/>
              </a:ext>
            </a:extLst>
          </p:cNvPr>
          <p:cNvSpPr txBox="1"/>
          <p:nvPr/>
        </p:nvSpPr>
        <p:spPr>
          <a:xfrm>
            <a:off x="8553450" y="2319908"/>
            <a:ext cx="840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1F1F1"/>
                </a:solidFill>
                <a:latin typeface="Calibri"/>
                <a:cs typeface="Calibri"/>
              </a:rPr>
              <a:t>Hapua </a:t>
            </a:r>
            <a:r>
              <a:rPr sz="2000" spc="-20" dirty="0">
                <a:solidFill>
                  <a:srgbClr val="F1F1F1"/>
                </a:solidFill>
                <a:latin typeface="Calibri"/>
                <a:cs typeface="Calibri"/>
              </a:rPr>
              <a:t>Reserve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B81A31D-B1E1-B9DA-9790-45E00642C3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301592"/>
            <a:ext cx="100583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7545" marR="30480" indent="-1910080" algn="l">
              <a:lnSpc>
                <a:spcPct val="100000"/>
              </a:lnSpc>
              <a:spcBef>
                <a:spcPts val="105"/>
              </a:spcBef>
            </a:pPr>
            <a:r>
              <a:rPr lang="en-NZ" dirty="0"/>
              <a:t>Two new </a:t>
            </a:r>
            <a:r>
              <a:rPr lang="en-NZ" dirty="0" err="1"/>
              <a:t>Safeswim</a:t>
            </a:r>
            <a:r>
              <a:rPr lang="en-NZ" dirty="0"/>
              <a:t> sites; confidence when to swim</a:t>
            </a:r>
            <a:endParaRPr sz="3000" baseline="26388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88C1C-D524-23BB-5E6F-34A7B92A7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/>
          <a:stretch/>
        </p:blipFill>
        <p:spPr>
          <a:xfrm>
            <a:off x="1219200" y="967597"/>
            <a:ext cx="9415908" cy="589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3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5012876-EC34-6019-E59E-2401A91BA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FB56084-60AC-F4A5-3465-97DA40C01BEA}"/>
              </a:ext>
            </a:extLst>
          </p:cNvPr>
          <p:cNvSpPr txBox="1"/>
          <p:nvPr/>
        </p:nvSpPr>
        <p:spPr>
          <a:xfrm>
            <a:off x="8553450" y="2319908"/>
            <a:ext cx="840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1F1F1"/>
                </a:solidFill>
                <a:latin typeface="Calibri"/>
                <a:cs typeface="Calibri"/>
              </a:rPr>
              <a:t>Hapua </a:t>
            </a:r>
            <a:r>
              <a:rPr sz="2000" spc="-20" dirty="0">
                <a:solidFill>
                  <a:srgbClr val="F1F1F1"/>
                </a:solidFill>
                <a:latin typeface="Calibri"/>
                <a:cs typeface="Calibri"/>
              </a:rPr>
              <a:t>Reserve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C4E0339-E1A2-84C5-98F5-BCF049E4CD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0" y="317648"/>
            <a:ext cx="1162974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7545" marR="30480" indent="-1910080" algn="l">
              <a:lnSpc>
                <a:spcPct val="100000"/>
              </a:lnSpc>
              <a:spcBef>
                <a:spcPts val="105"/>
              </a:spcBef>
            </a:pPr>
            <a:r>
              <a:rPr lang="en-NZ" sz="2800" dirty="0"/>
              <a:t>But wet weather overflows are probably unchanged within the Bay…</a:t>
            </a:r>
            <a:endParaRPr sz="2800" baseline="26388" dirty="0"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0369C-4969-4325-F49F-40D1B9E06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/>
          <a:stretch/>
        </p:blipFill>
        <p:spPr>
          <a:xfrm>
            <a:off x="2287702" y="838200"/>
            <a:ext cx="7694498" cy="585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AC0AF-9016-F9E4-5A3E-361C1E174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8" y="2514600"/>
            <a:ext cx="2044805" cy="40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3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view of a city and a body of water&#10;&#10;AI-generated content may be incorrect.">
            <a:extLst>
              <a:ext uri="{FF2B5EF4-FFF2-40B4-BE49-F238E27FC236}">
                <a16:creationId xmlns:a16="http://schemas.microsoft.com/office/drawing/2014/main" id="{7089DD9C-7938-4E16-AA13-CE3BC0776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E5802-A52A-EAC1-EEEC-41D71690F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75" y="4345586"/>
            <a:ext cx="269730" cy="259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A15912-2689-9380-73DB-63895BA69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40" y="4604738"/>
            <a:ext cx="269730" cy="259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6CB52-76E8-CEA1-ABE0-47C60D736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20" y="4883106"/>
            <a:ext cx="269730" cy="2591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50A6-6C6E-CCDD-A870-227E8E826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5CBAB12-3E8B-169D-68DE-9EC728578A3D}"/>
              </a:ext>
            </a:extLst>
          </p:cNvPr>
          <p:cNvSpPr txBox="1"/>
          <p:nvPr/>
        </p:nvSpPr>
        <p:spPr>
          <a:xfrm>
            <a:off x="685800" y="886814"/>
            <a:ext cx="849477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  <a:tab pos="469900" algn="l"/>
              </a:tabLst>
            </a:pPr>
            <a:r>
              <a:rPr lang="en-NZ" sz="3200" b="1" kern="100" dirty="0">
                <a:solidFill>
                  <a:srgbClr val="538235"/>
                </a:solidFill>
                <a:latin typeface="Calibri"/>
                <a:ea typeface="Calibri" panose="020F0502020204030204" pitchFamily="34" charset="0"/>
                <a:cs typeface="Calibri"/>
              </a:rPr>
              <a:t>Three actions now to deliver a thriving bay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CBEEDB16-0406-8896-4957-31E7458A569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886814"/>
            <a:ext cx="2148298" cy="867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27B6F-856B-9A18-C8C4-C6D4DB82D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0" b="14994"/>
          <a:stretch/>
        </p:blipFill>
        <p:spPr>
          <a:xfrm>
            <a:off x="64405" y="2514600"/>
            <a:ext cx="1212759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0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AC22371-30C9-1BFD-3B06-0537169AF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E2C3568-957E-1403-9A7A-CC8AA350B62B}"/>
              </a:ext>
            </a:extLst>
          </p:cNvPr>
          <p:cNvSpPr txBox="1"/>
          <p:nvPr/>
        </p:nvSpPr>
        <p:spPr>
          <a:xfrm>
            <a:off x="8553450" y="2319908"/>
            <a:ext cx="840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1F1F1"/>
                </a:solidFill>
                <a:latin typeface="Calibri"/>
                <a:cs typeface="Calibri"/>
              </a:rPr>
              <a:t>Hapua </a:t>
            </a:r>
            <a:r>
              <a:rPr sz="2000" spc="-20" dirty="0">
                <a:solidFill>
                  <a:srgbClr val="F1F1F1"/>
                </a:solidFill>
                <a:latin typeface="Calibri"/>
                <a:cs typeface="Calibri"/>
              </a:rPr>
              <a:t>Reserve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1341980-0D4E-8139-D2C4-B2714D54C2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533400"/>
            <a:ext cx="100583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7545" marR="30480" indent="-1910080" algn="l">
              <a:lnSpc>
                <a:spcPct val="100000"/>
              </a:lnSpc>
              <a:spcBef>
                <a:spcPts val="105"/>
              </a:spcBef>
            </a:pPr>
            <a:r>
              <a:rPr lang="en-NZ" dirty="0"/>
              <a:t>1. Use our new </a:t>
            </a:r>
            <a:r>
              <a:rPr lang="en-NZ" dirty="0" err="1"/>
              <a:t>Safeswim</a:t>
            </a:r>
            <a:r>
              <a:rPr lang="en-NZ" dirty="0"/>
              <a:t> sites to have confidence to swim</a:t>
            </a:r>
            <a:endParaRPr sz="3000" baseline="26388" dirty="0"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A58105-AA26-B301-6CDC-23DFDA834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257299"/>
            <a:ext cx="11430000" cy="542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23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288</Words>
  <Application>Microsoft Office PowerPoint</Application>
  <PresentationFormat>Widescreen</PresentationFormat>
  <Paragraphs>102</Paragraphs>
  <Slides>14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2019/20 ‘STINK’ water quality</vt:lpstr>
      <vt:lpstr>PowerPoint Presentation</vt:lpstr>
      <vt:lpstr>Two new Safeswim sites; confidence when to swim</vt:lpstr>
      <vt:lpstr>But wet weather overflows are probably unchanged within the Bay…</vt:lpstr>
      <vt:lpstr>PowerPoint Presentation</vt:lpstr>
      <vt:lpstr>PowerPoint Presentation</vt:lpstr>
      <vt:lpstr>1. Use our new Safeswim sites to have confidence to swim</vt:lpstr>
      <vt:lpstr>Don’t flush wet wipes!</vt:lpstr>
      <vt:lpstr>2. Support Hapua Stream renovation</vt:lpstr>
      <vt:lpstr>3. Support Newmarket Gully project to reduce overflows (Newmarket Gully wastewater project) </vt:lpstr>
      <vt:lpstr>PowerPoint Presentation</vt:lpstr>
      <vt:lpstr>Faults Found to March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Simcock</dc:creator>
  <cp:lastModifiedBy>Robyn Simcock</cp:lastModifiedBy>
  <cp:revision>3</cp:revision>
  <dcterms:created xsi:type="dcterms:W3CDTF">2023-06-08T01:00:41Z</dcterms:created>
  <dcterms:modified xsi:type="dcterms:W3CDTF">2025-11-21T23:15:59Z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2023-06-08T00:00:00Z</vt:filetime>
  </property>
  <property fmtid="{D5CDD505-2E9C-101B-9397-08002B2CF9AE}" pid="5" name="Producer">
    <vt:lpwstr>Microsoft® PowerPoint® for Office 365</vt:lpwstr>
  </property>
</Properties>
</file>