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0" r:id="rId5"/>
    <p:sldId id="271" r:id="rId6"/>
    <p:sldId id="266" r:id="rId7"/>
    <p:sldId id="260" r:id="rId8"/>
    <p:sldId id="267" r:id="rId9"/>
    <p:sldId id="268" r:id="rId10"/>
    <p:sldId id="263" r:id="rId11"/>
    <p:sldId id="261" r:id="rId12"/>
    <p:sldId id="262" r:id="rId13"/>
    <p:sldId id="269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07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60"/>
  </p:normalViewPr>
  <p:slideViewPr>
    <p:cSldViewPr snapToGrid="0">
      <p:cViewPr>
        <p:scale>
          <a:sx n="74" d="100"/>
          <a:sy n="74" d="100"/>
        </p:scale>
        <p:origin x="130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8351-25DD-4838-A38A-E0EA4D332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CAA68-F108-59C9-FB5C-6678C5BA3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88882-398A-FF2B-B83C-D319212D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68-3C92-4A1F-AC0D-68B940A59695}" type="datetimeFigureOut">
              <a:rPr lang="en-NZ" smtClean="0"/>
              <a:t>Wed 19 Nov 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8B15B-14DD-F1A5-56B7-1CA66A9A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CCA52-428E-A899-1567-FBB89FB9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E1BA-755D-40A7-BBE7-35C76FDFD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120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9DFFE-80BC-CA1C-D666-D30F4E85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B923C-5CA4-F1CF-2DA7-856147231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6EB0B-EABA-53B7-1D78-4D418399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68-3C92-4A1F-AC0D-68B940A59695}" type="datetimeFigureOut">
              <a:rPr lang="en-NZ" smtClean="0"/>
              <a:t>Wed 19 Nov 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DFF1C-3888-414F-21DE-810F5C7B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B5812-50F9-1247-2BC2-F941A1F2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E1BA-755D-40A7-BBE7-35C76FDFD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355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51F09-BA71-DE4D-48A9-D6DC3439F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A3A92-484A-F02A-1B1D-EDD3277B7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1A2F3-2E7A-D54B-3298-B392A927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68-3C92-4A1F-AC0D-68B940A59695}" type="datetimeFigureOut">
              <a:rPr lang="en-NZ" smtClean="0"/>
              <a:t>Wed 19 Nov 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F699E-3801-06B8-9D06-2F16BADB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C36AA-239A-3126-3B98-ACCB50D7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E1BA-755D-40A7-BBE7-35C76FDFD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189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9AC7-644D-C0A8-B89B-2F25A133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D37A-7DFF-FF77-946B-00853FC5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1534F-AA66-8BC7-780E-25DC48DF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68-3C92-4A1F-AC0D-68B940A59695}" type="datetimeFigureOut">
              <a:rPr lang="en-NZ" smtClean="0"/>
              <a:t>Wed 19 Nov 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1F4FF-E296-F950-7F51-3DDA12D7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2A4EC-4369-9354-B33F-1B44BF73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E1BA-755D-40A7-BBE7-35C76FDFD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528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D7AE-BC33-0786-86DF-AC4734F6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E627B-7CF2-C592-6B61-125A2C33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CE3DA-5CBA-ABBC-E6E2-FABFF3DF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68-3C92-4A1F-AC0D-68B940A59695}" type="datetimeFigureOut">
              <a:rPr lang="en-NZ" smtClean="0"/>
              <a:t>Wed 19 Nov 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C0A6C-9EA3-3219-BCCD-FAFCA4C7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826FD-B4D5-6061-C02E-17B74040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E1BA-755D-40A7-BBE7-35C76FDFD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873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7615-028F-72CB-56AA-6D7FB23B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F1D8-B205-CB23-690D-9FF5660D5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24A1B-B40C-61E2-5168-686FC183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A6AF5-F561-5CFC-6FB7-D36B5C05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68-3C92-4A1F-AC0D-68B940A59695}" type="datetimeFigureOut">
              <a:rPr lang="en-NZ" smtClean="0"/>
              <a:t>Wed 19 Nov 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79053-3174-ED11-8194-B9D52C66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9873-8CC5-C037-CF5A-E6DC8E06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E1BA-755D-40A7-BBE7-35C76FDFD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911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AFE5-796D-AE88-E6C5-FE7CF5270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D4353-66C3-2B36-1B1E-FA8054F28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7D464-0E09-5135-4199-D3712660A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C9165-E99A-BC9A-6A6B-B0E752EE5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E6DC7-976C-3A09-C3EA-3A2F5AE5A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EA03C-67F5-CB6E-07BF-5B755AED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68-3C92-4A1F-AC0D-68B940A59695}" type="datetimeFigureOut">
              <a:rPr lang="en-NZ" smtClean="0"/>
              <a:t>Wed 19 Nov 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0C84D-AE5B-F00C-D555-5CFDCF7B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AC3A2-4A25-77D6-D7C5-7E1BF5BB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E1BA-755D-40A7-BBE7-35C76FDFD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15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B4CB-FAE9-A71D-E67B-697D33135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B5953-9781-959E-E0CF-71281DE5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68-3C92-4A1F-AC0D-68B940A59695}" type="datetimeFigureOut">
              <a:rPr lang="en-NZ" smtClean="0"/>
              <a:t>Wed 19 Nov 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4FB66-B03B-9E99-248B-07974E03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246BB-12C9-EEA9-9AAA-2914F0A8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E1BA-755D-40A7-BBE7-35C76FDFD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347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56789-7059-A650-2B94-54A840CA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68-3C92-4A1F-AC0D-68B940A59695}" type="datetimeFigureOut">
              <a:rPr lang="en-NZ" smtClean="0"/>
              <a:t>Wed 19 Nov 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D730F-303B-CA2C-C75B-910395E5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7F91-5DAD-7859-4755-DB17A21E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E1BA-755D-40A7-BBE7-35C76FDFD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836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5AFA-00B2-E52A-6AB2-57DC1133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FAE70-3145-055F-312C-2B44E8E1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03F90-98B3-FD72-5D9A-DE68A5079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C89ED-69DC-39C4-50A6-79524995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68-3C92-4A1F-AC0D-68B940A59695}" type="datetimeFigureOut">
              <a:rPr lang="en-NZ" smtClean="0"/>
              <a:t>Wed 19 Nov 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6BA38-7D29-BBCC-9B7E-F93EBBD9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9D4DA-2753-397D-26D4-E26637EA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E1BA-755D-40A7-BBE7-35C76FDFD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944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8C02-7208-FAE1-DC1A-CA6D47F80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D2D21-534B-9DCD-D3F5-F8BF03E6B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A6C87-C91B-5018-ED33-2BC6DFDE0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5011D-5242-A224-4D02-56C53163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68-3C92-4A1F-AC0D-68B940A59695}" type="datetimeFigureOut">
              <a:rPr lang="en-NZ" smtClean="0"/>
              <a:t>Wed 19 Nov 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EC8BF-4230-E789-C683-20C502C5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927C9-393A-335B-6698-604B3F16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E1BA-755D-40A7-BBE7-35C76FDFD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380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0CDE0-E148-5D9A-2947-1A2CE246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A45B7-A836-4CDC-B233-01081FEDF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D1666-F5F3-2834-8884-3457A176C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1BA68-3C92-4A1F-AC0D-68B940A59695}" type="datetimeFigureOut">
              <a:rPr lang="en-NZ" smtClean="0"/>
              <a:t>Wed 19 Nov 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B9DD8-5165-CA89-A6D7-A6BAC7BF5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89A7-BC5D-37E8-4622-4F6C30A7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CEE1BA-755D-40A7-BBE7-35C76FDFD0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0DA95-450E-4BCA-9B7A-8835F42B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round brown area with grass and trees in the background&#10;&#10;AI-generated content may be incorrect.">
            <a:extLst>
              <a:ext uri="{FF2B5EF4-FFF2-40B4-BE49-F238E27FC236}">
                <a16:creationId xmlns:a16="http://schemas.microsoft.com/office/drawing/2014/main" id="{66F11BB6-FC65-3CA1-4594-105C2E0B55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C476B-D6FF-46B0-9C8E-50E85AEE8F0B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B3A071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216567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5C335-27C7-DDB7-B267-F7E704405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houses and trees&#10;&#10;AI-generated content may be incorrect.">
            <a:extLst>
              <a:ext uri="{FF2B5EF4-FFF2-40B4-BE49-F238E27FC236}">
                <a16:creationId xmlns:a16="http://schemas.microsoft.com/office/drawing/2014/main" id="{77A586BD-CD44-908B-1FAC-C35041ADC2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F1CB65-20F4-2171-E712-AC436251D0B0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339966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197916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EDE18-92ED-B953-8E0C-4B90DB441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trees and bushes&#10;&#10;AI-generated content may be incorrect.">
            <a:extLst>
              <a:ext uri="{FF2B5EF4-FFF2-40B4-BE49-F238E27FC236}">
                <a16:creationId xmlns:a16="http://schemas.microsoft.com/office/drawing/2014/main" id="{26AE443F-8843-2F06-852A-ECD9A3037D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5792"/>
            <a:ext cx="12192001" cy="6873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A81971-AEBD-CA36-8519-B3369F8AA610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339966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412666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9576-0B3C-EDFC-3321-55580FA9B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plants around it&#10;&#10;AI-generated content may be incorrect.">
            <a:extLst>
              <a:ext uri="{FF2B5EF4-FFF2-40B4-BE49-F238E27FC236}">
                <a16:creationId xmlns:a16="http://schemas.microsoft.com/office/drawing/2014/main" id="{F9D8DCA8-D83F-8AAF-B9EC-3A73273B6F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BF7259-3865-5F10-098F-C8ED4477186C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134617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aerial view of a city and water&#10;&#10;AI-generated content may be incorrect.">
            <a:extLst>
              <a:ext uri="{FF2B5EF4-FFF2-40B4-BE49-F238E27FC236}">
                <a16:creationId xmlns:a16="http://schemas.microsoft.com/office/drawing/2014/main" id="{7F43D4AB-03D7-3168-E47F-5E19CF2C45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93E32F-49EE-5DA1-6322-7746524FB7CB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89611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60481-CA9A-70A8-295F-6A845F974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a city in the background&#10;&#10;AI-generated content may be incorrect.">
            <a:extLst>
              <a:ext uri="{FF2B5EF4-FFF2-40B4-BE49-F238E27FC236}">
                <a16:creationId xmlns:a16="http://schemas.microsoft.com/office/drawing/2014/main" id="{6D1D2BC3-745D-8DE4-669F-FF74E30D7B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AEB59E-4435-0C2B-2FE1-B8BE7A87F142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9999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173337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36FD6-39E6-5A17-80D7-366DEDDE4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a city in the distance&#10;&#10;AI-generated content may be incorrect.">
            <a:extLst>
              <a:ext uri="{FF2B5EF4-FFF2-40B4-BE49-F238E27FC236}">
                <a16:creationId xmlns:a16="http://schemas.microsoft.com/office/drawing/2014/main" id="{4E9F0CD4-6EBD-0F97-1304-816B94D904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9DB318-F742-2C16-28D1-7C9F99ADDDDA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FFC000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282540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inding path through a grassy area&#10;&#10;AI-generated content may be incorrect.">
            <a:extLst>
              <a:ext uri="{FF2B5EF4-FFF2-40B4-BE49-F238E27FC236}">
                <a16:creationId xmlns:a16="http://schemas.microsoft.com/office/drawing/2014/main" id="{A8A5A917-406F-CFF7-5641-BF19121DC4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9BD8AA-5994-9E97-3819-906A2CA1477B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B3A071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200782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7F964-F072-50BD-C251-6E3C022F7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a city in the background&#10;&#10;AI-generated content may be incorrect.">
            <a:extLst>
              <a:ext uri="{FF2B5EF4-FFF2-40B4-BE49-F238E27FC236}">
                <a16:creationId xmlns:a16="http://schemas.microsoft.com/office/drawing/2014/main" id="{828C882D-554F-E709-573F-657DE79C2D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2A3540-9F4C-4D92-7D35-CB37B33BEF50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B3A071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266579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ter flowing through a muddy area&#10;&#10;AI-generated content may be incorrect.">
            <a:extLst>
              <a:ext uri="{FF2B5EF4-FFF2-40B4-BE49-F238E27FC236}">
                <a16:creationId xmlns:a16="http://schemas.microsoft.com/office/drawing/2014/main" id="{2E5C8C79-518D-9F38-665E-99FFE7D001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62206-388C-39E3-F92C-73CEA4FDCDAD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62116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a city in the distance&#10;&#10;AI-generated content may be incorrect.">
            <a:extLst>
              <a:ext uri="{FF2B5EF4-FFF2-40B4-BE49-F238E27FC236}">
                <a16:creationId xmlns:a16="http://schemas.microsoft.com/office/drawing/2014/main" id="{2C85AFF3-A149-BC42-0F07-48F6456888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18B03F-A844-D0D9-6D09-7235DFF3EA59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9999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337828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ng body of water with a long dock and a city in the background&#10;&#10;AI-generated content may be incorrect.">
            <a:extLst>
              <a:ext uri="{FF2B5EF4-FFF2-40B4-BE49-F238E27FC236}">
                <a16:creationId xmlns:a16="http://schemas.microsoft.com/office/drawing/2014/main" id="{E2826CAC-09CA-44CA-6505-3739CFDD91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B0C388-B1BE-3A94-6DE0-6966A594D47B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9999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12684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F0AC5-FD79-657D-3E0B-AC98077D4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arrying a surfboard in the water&#10;&#10;AI-generated content may be incorrect.">
            <a:extLst>
              <a:ext uri="{FF2B5EF4-FFF2-40B4-BE49-F238E27FC236}">
                <a16:creationId xmlns:a16="http://schemas.microsoft.com/office/drawing/2014/main" id="{507BE4D3-3929-BC21-2277-24DE9101AF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38924-E34C-60BE-9A00-6DE33CCA458E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214376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931A2-EDBB-50B5-F52F-B63E2C118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on a jet ski&#10;&#10;AI-generated content may be incorrect.">
            <a:extLst>
              <a:ext uri="{FF2B5EF4-FFF2-40B4-BE49-F238E27FC236}">
                <a16:creationId xmlns:a16="http://schemas.microsoft.com/office/drawing/2014/main" id="{C834C5B4-49A2-810C-12A0-8148DBBE4B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F4BF29-11A9-A738-1755-5212F5A8E1E1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9999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268966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eal lying on rocks&#10;&#10;AI-generated content may be incorrect.">
            <a:extLst>
              <a:ext uri="{FF2B5EF4-FFF2-40B4-BE49-F238E27FC236}">
                <a16:creationId xmlns:a16="http://schemas.microsoft.com/office/drawing/2014/main" id="{40516256-C4D5-145A-94E8-9912AD329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A4211-9FA7-9C3A-3789-B09BEBA3D3F4}"/>
              </a:ext>
            </a:extLst>
          </p:cNvPr>
          <p:cNvSpPr txBox="1"/>
          <p:nvPr/>
        </p:nvSpPr>
        <p:spPr>
          <a:xfrm>
            <a:off x="10624577" y="6495691"/>
            <a:ext cx="1494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bg1"/>
                </a:solidFill>
              </a:rPr>
              <a:t>Photo by Shaun Lee</a:t>
            </a:r>
          </a:p>
        </p:txBody>
      </p:sp>
    </p:spTree>
    <p:extLst>
      <p:ext uri="{BB962C8B-B14F-4D97-AF65-F5344CB8AC3E}">
        <p14:creationId xmlns:p14="http://schemas.microsoft.com/office/powerpoint/2010/main" val="216284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60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Shaun Lee</dc:creator>
  <cp:lastModifiedBy>Shaun Lee</cp:lastModifiedBy>
  <cp:revision>14</cp:revision>
  <dcterms:created xsi:type="dcterms:W3CDTF">2025-11-18T23:47:42Z</dcterms:created>
  <dcterms:modified xsi:type="dcterms:W3CDTF">2025-11-19T02:33:20Z</dcterms:modified>
</cp:coreProperties>
</file>